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11/28/2016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ahrampoor.com/%d9%be%d8%a7%d9%88%d8%b1%d9%be%d9%88%db%8c%d9%86%d8%aa-%da%86%db%8c%d8%b3%d8%aa-%d9%88-%da%86%d8%b1%d8%a7-%d8%a7%d8%b2-%d8%a2%d9%86-%d8%a7%d8%b3%d8%aa%d9%81%d8%a7%d8%af%d9%87-%da%a9%d9%86%db%8c%d9%8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رم افزار پرزی"/>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489200" y="1638300"/>
            <a:ext cx="10464800" cy="5467350"/>
          </a:xfrm>
        </p:spPr>
        <p:txBody>
          <a:bodyPr>
            <a:noAutofit/>
          </a:bodyPr>
          <a:lstStyle/>
          <a:p>
            <a:pPr rtl="1"/>
            <a:r>
              <a:rPr lang="en-US" sz="8000" dirty="0" smtClean="0"/>
              <a:t> </a:t>
            </a:r>
            <a:r>
              <a:rPr lang="en-US" sz="16600" b="1" dirty="0" smtClean="0">
                <a:cs typeface="B Nazanin" panose="00000400000000000000" pitchFamily="2" charset="-78"/>
              </a:rPr>
              <a:t> </a:t>
            </a:r>
            <a:r>
              <a:rPr lang="fa-IR" sz="16600" b="1" dirty="0" smtClean="0">
                <a:cs typeface="B Nazanin" panose="00000400000000000000" pitchFamily="2" charset="-78"/>
              </a:rPr>
              <a:t>معرفی برنامه </a:t>
            </a:r>
            <a:r>
              <a:rPr lang="en-US" sz="16600" dirty="0" smtClean="0">
                <a:solidFill>
                  <a:srgbClr val="FF0000"/>
                </a:solidFill>
                <a:latin typeface="Aharoni" panose="02010803020104030203" pitchFamily="2" charset="-79"/>
                <a:cs typeface="Aharoni" panose="02010803020104030203" pitchFamily="2" charset="-79"/>
              </a:rPr>
              <a:t>Prezi</a:t>
            </a:r>
            <a:endParaRPr lang="en-US" sz="8000"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489453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875" y="1244600"/>
            <a:ext cx="9855825" cy="5918201"/>
          </a:xfrm>
        </p:spPr>
        <p:txBody>
          <a:bodyPr>
            <a:normAutofit fontScale="90000"/>
          </a:bodyPr>
          <a:lstStyle/>
          <a:p>
            <a:pPr algn="r" rtl="1">
              <a:lnSpc>
                <a:spcPct val="150000"/>
              </a:lnSpc>
            </a:pPr>
            <a:r>
              <a:rPr lang="en-US" dirty="0" smtClean="0">
                <a:cs typeface="B Nazanin" panose="00000400000000000000" pitchFamily="2" charset="-78"/>
              </a:rPr>
              <a:t/>
            </a:r>
            <a:br>
              <a:rPr lang="en-US" dirty="0" smtClean="0">
                <a:cs typeface="B Nazanin" panose="00000400000000000000" pitchFamily="2" charset="-78"/>
              </a:rPr>
            </a:br>
            <a:r>
              <a:rPr lang="fa-IR" dirty="0" smtClean="0">
                <a:cs typeface="B Nazanin" panose="00000400000000000000" pitchFamily="2" charset="-78"/>
              </a:rPr>
              <a:t>پرزی </a:t>
            </a:r>
            <a:r>
              <a:rPr lang="en-US" dirty="0" smtClean="0">
                <a:cs typeface="B Nazanin" panose="00000400000000000000" pitchFamily="2" charset="-78"/>
              </a:rPr>
              <a:t>(</a:t>
            </a:r>
            <a:r>
              <a:rPr lang="en-US" dirty="0" smtClean="0">
                <a:solidFill>
                  <a:srgbClr val="FF0000"/>
                </a:solidFill>
                <a:cs typeface="B Nazanin" panose="00000400000000000000" pitchFamily="2" charset="-78"/>
              </a:rPr>
              <a:t>Prezi</a:t>
            </a:r>
            <a:r>
              <a:rPr lang="en-US" dirty="0" smtClean="0">
                <a:cs typeface="B Nazanin" panose="00000400000000000000" pitchFamily="2" charset="-78"/>
              </a:rPr>
              <a:t>)</a:t>
            </a:r>
            <a:r>
              <a:rPr lang="fa-IR" dirty="0" smtClean="0">
                <a:cs typeface="B Nazanin" panose="00000400000000000000" pitchFamily="2" charset="-78"/>
              </a:rPr>
              <a:t> در </a:t>
            </a:r>
            <a:r>
              <a:rPr lang="fa-IR" dirty="0">
                <a:cs typeface="B Nazanin" panose="00000400000000000000" pitchFamily="2" charset="-78"/>
              </a:rPr>
              <a:t>لغت شکل کوتاه شده پرزنتیشن یا ارائه </a:t>
            </a:r>
            <a:r>
              <a:rPr lang="fa-IR" dirty="0" smtClean="0">
                <a:cs typeface="B Nazanin" panose="00000400000000000000" pitchFamily="2" charset="-78"/>
              </a:rPr>
              <a:t> </a:t>
            </a:r>
            <a:r>
              <a:rPr lang="en-US" dirty="0" smtClean="0">
                <a:cs typeface="B Nazanin" panose="00000400000000000000" pitchFamily="2" charset="-78"/>
              </a:rPr>
              <a:t>(Presentation</a:t>
            </a:r>
            <a:r>
              <a:rPr lang="en-US" dirty="0">
                <a:cs typeface="B Nazanin" panose="00000400000000000000" pitchFamily="2" charset="-78"/>
              </a:rPr>
              <a:t>)</a:t>
            </a:r>
            <a:r>
              <a:rPr lang="en-US" dirty="0" smtClean="0">
                <a:cs typeface="B Nazanin" panose="00000400000000000000" pitchFamily="2" charset="-78"/>
              </a:rPr>
              <a:t> </a:t>
            </a:r>
            <a:r>
              <a:rPr lang="fa-IR" dirty="0" smtClean="0">
                <a:cs typeface="B Nazanin" panose="00000400000000000000" pitchFamily="2" charset="-78"/>
              </a:rPr>
              <a:t> در </a:t>
            </a:r>
            <a:r>
              <a:rPr lang="fa-IR" dirty="0">
                <a:cs typeface="B Nazanin" panose="00000400000000000000" pitchFamily="2" charset="-78"/>
              </a:rPr>
              <a:t>زبان مجارستانی است. </a:t>
            </a:r>
            <a:r>
              <a:rPr lang="en-US" dirty="0" smtClean="0">
                <a:cs typeface="B Nazanin" panose="00000400000000000000" pitchFamily="2" charset="-78"/>
              </a:rPr>
              <a:t/>
            </a:r>
            <a:br>
              <a:rPr lang="en-US" dirty="0" smtClean="0">
                <a:cs typeface="B Nazanin" panose="00000400000000000000" pitchFamily="2" charset="-78"/>
              </a:rPr>
            </a:br>
            <a:r>
              <a:rPr lang="fa-IR" dirty="0">
                <a:cs typeface="B Nazanin" panose="00000400000000000000" pitchFamily="2" charset="-78"/>
              </a:rPr>
              <a:t>پرزی </a:t>
            </a:r>
            <a:r>
              <a:rPr lang="fa-IR" dirty="0" smtClean="0">
                <a:cs typeface="B Nazanin" panose="00000400000000000000" pitchFamily="2" charset="-78"/>
              </a:rPr>
              <a:t>یا </a:t>
            </a:r>
            <a:r>
              <a:rPr lang="en-US" dirty="0" smtClean="0">
                <a:solidFill>
                  <a:srgbClr val="FF0000"/>
                </a:solidFill>
                <a:cs typeface="B Nazanin" panose="00000400000000000000" pitchFamily="2" charset="-78"/>
              </a:rPr>
              <a:t>rezi.com  </a:t>
            </a:r>
            <a:r>
              <a:rPr lang="fa-IR" dirty="0" smtClean="0">
                <a:cs typeface="B Nazanin" panose="00000400000000000000" pitchFamily="2" charset="-78"/>
              </a:rPr>
              <a:t> در </a:t>
            </a:r>
            <a:r>
              <a:rPr lang="fa-IR" dirty="0">
                <a:cs typeface="B Nazanin" panose="00000400000000000000" pitchFamily="2" charset="-78"/>
              </a:rPr>
              <a:t>سال ۲۰۰۸ با هدف جایگزینی ارائه های مبتنی بر اسلاید تاسیس گردید. </a:t>
            </a:r>
            <a:br>
              <a:rPr lang="fa-IR" dirty="0">
                <a:cs typeface="B Nazanin" panose="00000400000000000000" pitchFamily="2" charset="-78"/>
              </a:rPr>
            </a:br>
            <a:r>
              <a:rPr lang="fa-IR" dirty="0">
                <a:cs typeface="B Nazanin" panose="00000400000000000000" pitchFamily="2" charset="-78"/>
              </a:rPr>
              <a:t>ایده پرزی برای ارائه مطلب ، کنار گذاشتن روش معمول اسلاید به اسلاید بود که بر همین اساس در پرزی تنها یک صفحه برای طراحی ارائه شما وجود دارد؛ ایده ای جالب که به نظر می رسد در مقایسه با سایر نرم افزارهای ارائه مطلب برای رقابت با نرم افزار پاورپوینت ، موفقیت بیشتری کسب کرده است.</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lang="en-US" dirty="0">
              <a:cs typeface="B Nazanin" panose="00000400000000000000" pitchFamily="2" charset="-78"/>
            </a:endParaRPr>
          </a:p>
        </p:txBody>
      </p:sp>
    </p:spTree>
    <p:extLst>
      <p:ext uri="{BB962C8B-B14F-4D97-AF65-F5344CB8AC3E}">
        <p14:creationId xmlns:p14="http://schemas.microsoft.com/office/powerpoint/2010/main" val="968085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83574" y="1383099"/>
            <a:ext cx="10363826" cy="5360601"/>
          </a:xfrm>
        </p:spPr>
        <p:txBody>
          <a:bodyPr>
            <a:normAutofit/>
          </a:bodyPr>
          <a:lstStyle/>
          <a:p>
            <a:pPr marL="0" indent="0" algn="r" rtl="1">
              <a:lnSpc>
                <a:spcPct val="150000"/>
              </a:lnSpc>
              <a:buNone/>
            </a:pPr>
            <a:r>
              <a:rPr lang="ar-SA" altLang="en-US" sz="3600" b="1" cap="none" dirty="0">
                <a:solidFill>
                  <a:srgbClr val="585858"/>
                </a:solidFill>
                <a:latin typeface="bahrampoor"/>
                <a:cs typeface="B Nazanin" panose="00000400000000000000" pitchFamily="2" charset="-78"/>
              </a:rPr>
              <a:t>نرم افزار </a:t>
            </a:r>
            <a:r>
              <a:rPr lang="ar-SA" altLang="en-US" sz="3600" b="1" u="sng" cap="none" dirty="0">
                <a:solidFill>
                  <a:srgbClr val="00B0F0"/>
                </a:solidFill>
                <a:latin typeface="bahrampoor"/>
                <a:cs typeface="B Nazanin" panose="00000400000000000000" pitchFamily="2" charset="-78"/>
              </a:rPr>
              <a:t>پرزی</a:t>
            </a:r>
            <a:r>
              <a:rPr lang="ar-SA" altLang="en-US" sz="3600" b="1" cap="none" dirty="0">
                <a:solidFill>
                  <a:srgbClr val="585858"/>
                </a:solidFill>
                <a:latin typeface="bahrampoor"/>
                <a:cs typeface="B Nazanin" panose="00000400000000000000" pitchFamily="2" charset="-78"/>
              </a:rPr>
              <a:t> درست مثل نرم افزار</a:t>
            </a:r>
            <a:r>
              <a:rPr lang="en-US" altLang="en-US" sz="3600" b="1" cap="none" dirty="0">
                <a:solidFill>
                  <a:srgbClr val="585858"/>
                </a:solidFill>
                <a:latin typeface="bahrampoor"/>
                <a:cs typeface="B Nazanin" panose="00000400000000000000" pitchFamily="2" charset="-78"/>
              </a:rPr>
              <a:t> </a:t>
            </a:r>
            <a:r>
              <a:rPr lang="ar-SA" altLang="en-US" sz="3600" b="1" cap="none" dirty="0" smtClean="0">
                <a:solidFill>
                  <a:srgbClr val="B70071"/>
                </a:solidFill>
                <a:latin typeface="bahrampoor"/>
                <a:cs typeface="B Nazanin" panose="00000400000000000000" pitchFamily="2" charset="-78"/>
                <a:hlinkClick r:id="rId2"/>
              </a:rPr>
              <a:t>پاورپوینت</a:t>
            </a:r>
            <a:r>
              <a:rPr lang="fa-IR" altLang="en-US" sz="3600" b="1" cap="none" dirty="0" smtClean="0">
                <a:solidFill>
                  <a:srgbClr val="B70071"/>
                </a:solidFill>
                <a:latin typeface="bahrampoor"/>
                <a:cs typeface="B Nazanin" panose="00000400000000000000" pitchFamily="2" charset="-78"/>
              </a:rPr>
              <a:t> </a:t>
            </a:r>
            <a:r>
              <a:rPr lang="ar-SA" altLang="en-US" sz="3600" b="1" cap="none" dirty="0" smtClean="0">
                <a:solidFill>
                  <a:srgbClr val="585858"/>
                </a:solidFill>
                <a:latin typeface="bahrampoor"/>
                <a:cs typeface="B Nazanin" panose="00000400000000000000" pitchFamily="2" charset="-78"/>
              </a:rPr>
              <a:t>نرم </a:t>
            </a:r>
            <a:r>
              <a:rPr lang="ar-SA" altLang="en-US" sz="3600" b="1" cap="none" dirty="0">
                <a:solidFill>
                  <a:srgbClr val="585858"/>
                </a:solidFill>
                <a:latin typeface="bahrampoor"/>
                <a:cs typeface="B Nazanin" panose="00000400000000000000" pitchFamily="2" charset="-78"/>
              </a:rPr>
              <a:t>افزاری است که قصد دارد به ارائه ها و سخنرانی های ما کمک کند و تفاوت اصلی آن با نرم افزار پاورپوینت این است که </a:t>
            </a:r>
            <a:r>
              <a:rPr lang="ar-SA" altLang="en-US" sz="3600" b="1" cap="none" dirty="0">
                <a:solidFill>
                  <a:srgbClr val="FF0000"/>
                </a:solidFill>
                <a:latin typeface="bahrampoor"/>
                <a:cs typeface="B Nazanin" panose="00000400000000000000" pitchFamily="2" charset="-78"/>
              </a:rPr>
              <a:t>به جای این که ما صفحات مختلفی داشته باشیم، یک صفحه بزرگ داریم که درون آن حرکت می‌کنیم </a:t>
            </a:r>
            <a:r>
              <a:rPr lang="ar-SA" altLang="en-US" sz="3600" b="1" cap="none" dirty="0">
                <a:solidFill>
                  <a:srgbClr val="585858"/>
                </a:solidFill>
                <a:latin typeface="bahrampoor"/>
                <a:cs typeface="B Nazanin" panose="00000400000000000000" pitchFamily="2" charset="-78"/>
              </a:rPr>
              <a:t>و به بخش‌های مختلف آن زوم می‌کنیم. </a:t>
            </a:r>
            <a:endParaRPr lang="en-US" sz="3600" b="1" dirty="0">
              <a:cs typeface="B Nazanin" panose="00000400000000000000" pitchFamily="2" charset="-78"/>
            </a:endParaRPr>
          </a:p>
        </p:txBody>
      </p:sp>
      <p:sp>
        <p:nvSpPr>
          <p:cNvPr id="4" name="Rectangle 1"/>
          <p:cNvSpPr>
            <a:spLocks noChangeArrowheads="1"/>
          </p:cNvSpPr>
          <p:nvPr/>
        </p:nvSpPr>
        <p:spPr bwMode="auto">
          <a:xfrm>
            <a:off x="0" y="90100"/>
            <a:ext cx="271228"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585858"/>
                </a:solidFill>
                <a:effectLst/>
                <a:latin typeface="bahrampoor"/>
              </a:rPr>
              <a:t>  </a:t>
            </a:r>
            <a:endParaRPr kumimoji="0" lang="en-US" altLang="en-US" sz="25800" b="0" i="0" u="none" strike="noStrike" cap="none" normalizeH="0" baseline="0" dirty="0" smtClean="0">
              <a:ln>
                <a:noFill/>
              </a:ln>
              <a:solidFill>
                <a:srgbClr val="585858"/>
              </a:solidFill>
              <a:effectLst/>
              <a:latin typeface="bahrampoor"/>
            </a:endParaRPr>
          </a:p>
        </p:txBody>
      </p:sp>
    </p:spTree>
    <p:extLst>
      <p:ext uri="{BB962C8B-B14F-4D97-AF65-F5344CB8AC3E}">
        <p14:creationId xmlns:p14="http://schemas.microsoft.com/office/powerpoint/2010/main" val="145102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675" y="148617"/>
            <a:ext cx="10364451" cy="1596177"/>
          </a:xfrm>
        </p:spPr>
        <p:txBody>
          <a:bodyPr>
            <a:normAutofit/>
          </a:bodyPr>
          <a:lstStyle/>
          <a:p>
            <a:pPr rtl="1"/>
            <a:r>
              <a:rPr lang="fa-IR" sz="4400" b="1" dirty="0" smtClean="0">
                <a:solidFill>
                  <a:srgbClr val="000099"/>
                </a:solidFill>
                <a:cs typeface="B Nazanin" panose="00000400000000000000" pitchFamily="2" charset="-78"/>
              </a:rPr>
              <a:t>نمونه ای از</a:t>
            </a:r>
            <a:r>
              <a:rPr lang="en-US" sz="4400" b="1" dirty="0" smtClean="0">
                <a:solidFill>
                  <a:srgbClr val="000099"/>
                </a:solidFill>
                <a:cs typeface="B Nazanin" panose="00000400000000000000" pitchFamily="2" charset="-78"/>
              </a:rPr>
              <a:t> </a:t>
            </a:r>
            <a:r>
              <a:rPr lang="fa-IR" sz="4400" b="1" dirty="0">
                <a:solidFill>
                  <a:srgbClr val="000099"/>
                </a:solidFill>
                <a:cs typeface="B Nazanin" panose="00000400000000000000" pitchFamily="2" charset="-78"/>
              </a:rPr>
              <a:t> </a:t>
            </a:r>
            <a:r>
              <a:rPr lang="fa-IR" sz="4400" b="1" dirty="0" smtClean="0">
                <a:solidFill>
                  <a:srgbClr val="000099"/>
                </a:solidFill>
                <a:cs typeface="B Nazanin" panose="00000400000000000000" pitchFamily="2" charset="-78"/>
              </a:rPr>
              <a:t>فرم کلی اسلاید های</a:t>
            </a:r>
            <a:br>
              <a:rPr lang="fa-IR" sz="4400" b="1" dirty="0" smtClean="0">
                <a:solidFill>
                  <a:srgbClr val="000099"/>
                </a:solidFill>
                <a:cs typeface="B Nazanin" panose="00000400000000000000" pitchFamily="2" charset="-78"/>
              </a:rPr>
            </a:br>
            <a:r>
              <a:rPr lang="fa-IR" sz="4400" b="1" dirty="0" smtClean="0">
                <a:solidFill>
                  <a:srgbClr val="000099"/>
                </a:solidFill>
                <a:cs typeface="B Nazanin" panose="00000400000000000000" pitchFamily="2" charset="-78"/>
              </a:rPr>
              <a:t> ساخته شده با </a:t>
            </a:r>
            <a:r>
              <a:rPr lang="en-US" sz="4400" b="1" dirty="0" smtClean="0">
                <a:solidFill>
                  <a:srgbClr val="C00000"/>
                </a:solidFill>
                <a:cs typeface="B Nazanin" panose="00000400000000000000" pitchFamily="2" charset="-78"/>
              </a:rPr>
              <a:t>Prezi</a:t>
            </a:r>
            <a:endParaRPr lang="en-US" sz="4400" b="1" dirty="0">
              <a:solidFill>
                <a:srgbClr val="C00000"/>
              </a:solidFill>
              <a:cs typeface="B Nazanin" panose="00000400000000000000" pitchFamily="2" charset="-78"/>
            </a:endParaRPr>
          </a:p>
        </p:txBody>
      </p:sp>
      <p:pic>
        <p:nvPicPr>
          <p:cNvPr id="4" name="Content Placeholder 3"/>
          <p:cNvPicPr>
            <a:picLocks noGrp="1" noChangeAspect="1"/>
          </p:cNvPicPr>
          <p:nvPr>
            <p:ph sz="quarter" idx="13"/>
          </p:nvPr>
        </p:nvPicPr>
        <p:blipFill rotWithShape="1">
          <a:blip r:embed="rId2"/>
          <a:srcRect l="21433" t="7279" r="7253" b="8530"/>
          <a:stretch/>
        </p:blipFill>
        <p:spPr>
          <a:xfrm>
            <a:off x="2070100" y="1564254"/>
            <a:ext cx="7975600" cy="5293746"/>
          </a:xfrm>
          <a:prstGeom prst="rect">
            <a:avLst/>
          </a:prstGeom>
        </p:spPr>
      </p:pic>
    </p:spTree>
    <p:extLst>
      <p:ext uri="{BB962C8B-B14F-4D97-AF65-F5344CB8AC3E}">
        <p14:creationId xmlns:p14="http://schemas.microsoft.com/office/powerpoint/2010/main" val="85683522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97</TotalTime>
  <Words>19</Words>
  <Application>Microsoft Office PowerPoint</Application>
  <PresentationFormat>Widescreen</PresentationFormat>
  <Paragraphs>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Arial</vt:lpstr>
      <vt:lpstr>B Nazanin</vt:lpstr>
      <vt:lpstr>bahrampoor</vt:lpstr>
      <vt:lpstr>Tw Cen MT</vt:lpstr>
      <vt:lpstr>Droplet</vt:lpstr>
      <vt:lpstr>  معرفی برنامه Prezi</vt:lpstr>
      <vt:lpstr> پرزی (Prezi) در لغت شکل کوتاه شده پرزنتیشن یا ارائه  (Presentation)  در زبان مجارستانی است.  پرزی یا rezi.com   در سال ۲۰۰۸ با هدف جایگزینی ارائه های مبتنی بر اسلاید تاسیس گردید.  ایده پرزی برای ارائه مطلب ، کنار گذاشتن روش معمول اسلاید به اسلاید بود که بر همین اساس در پرزی تنها یک صفحه برای طراحی ارائه شما وجود دارد؛ ایده ای جالب که به نظر می رسد در مقایسه با سایر نرم افزارهای ارائه مطلب برای رقابت با نرم افزار پاورپوینت ، موفقیت بیشتری کسب کرده است.   </vt:lpstr>
      <vt:lpstr>PowerPoint Presentation</vt:lpstr>
      <vt:lpstr>نمونه ای از  فرم کلی اسلاید های  ساخته شده با Prezi</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معرفی برنامه Prezi</dc:title>
  <dc:creator>L e n o v o</dc:creator>
  <cp:lastModifiedBy>L e n o v o</cp:lastModifiedBy>
  <cp:revision>8</cp:revision>
  <dcterms:created xsi:type="dcterms:W3CDTF">2016-11-28T20:09:49Z</dcterms:created>
  <dcterms:modified xsi:type="dcterms:W3CDTF">2016-11-28T21:47:15Z</dcterms:modified>
</cp:coreProperties>
</file>