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5" r:id="rId2"/>
    <p:sldId id="412" r:id="rId3"/>
    <p:sldId id="394" r:id="rId4"/>
    <p:sldId id="383" r:id="rId5"/>
    <p:sldId id="409" r:id="rId6"/>
    <p:sldId id="363" r:id="rId7"/>
    <p:sldId id="384" r:id="rId8"/>
    <p:sldId id="398" r:id="rId9"/>
    <p:sldId id="410" r:id="rId10"/>
    <p:sldId id="385" r:id="rId11"/>
    <p:sldId id="378" r:id="rId12"/>
    <p:sldId id="366" r:id="rId13"/>
    <p:sldId id="391" r:id="rId14"/>
    <p:sldId id="393" r:id="rId15"/>
    <p:sldId id="392" r:id="rId16"/>
    <p:sldId id="400" r:id="rId17"/>
    <p:sldId id="401" r:id="rId18"/>
    <p:sldId id="402" r:id="rId19"/>
    <p:sldId id="405" r:id="rId20"/>
    <p:sldId id="406" r:id="rId21"/>
    <p:sldId id="407" r:id="rId22"/>
    <p:sldId id="403" r:id="rId23"/>
    <p:sldId id="365" r:id="rId24"/>
    <p:sldId id="411" r:id="rId25"/>
    <p:sldId id="408" r:id="rId26"/>
    <p:sldId id="3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3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22" y="4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BE4DE-6630-4952-AE36-D12DDEADF064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8B88646C-A4FB-4D63-8316-6D056333A343}">
      <dgm:prSet phldrT="[Text]"/>
      <dgm:spPr>
        <a:xfrm>
          <a:off x="2503170" y="321758"/>
          <a:ext cx="2080260" cy="757594"/>
        </a:xfrm>
        <a:prstGeom prst="roundRect">
          <a:avLst/>
        </a:prstGeom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MY" dirty="0" smtClean="0">
              <a:latin typeface="Calibri" panose="020F0502020204030204"/>
              <a:ea typeface="+mn-ea"/>
              <a:cs typeface="+mn-cs"/>
            </a:rPr>
            <a:t>Red Zone: Dangerous </a:t>
          </a:r>
        </a:p>
        <a:p>
          <a:r>
            <a:rPr lang="en-MY" dirty="0" smtClean="0">
              <a:latin typeface="Calibri" panose="020F0502020204030204"/>
              <a:ea typeface="+mn-ea"/>
              <a:cs typeface="+mn-cs"/>
            </a:rPr>
            <a:t>(Highest Level 1 &amp;2)</a:t>
          </a:r>
          <a:endParaRPr lang="en-MY" dirty="0">
            <a:latin typeface="Calibri" panose="020F0502020204030204"/>
            <a:ea typeface="+mn-ea"/>
            <a:cs typeface="+mn-cs"/>
          </a:endParaRPr>
        </a:p>
      </dgm:t>
    </dgm:pt>
    <dgm:pt modelId="{C73449F3-458C-4239-A699-6E62DB701529}" type="parTrans" cxnId="{A53FF353-1BD5-4C4C-BE83-29C635021F67}">
      <dgm:prSet/>
      <dgm:spPr/>
      <dgm:t>
        <a:bodyPr/>
        <a:lstStyle/>
        <a:p>
          <a:endParaRPr lang="en-MY"/>
        </a:p>
      </dgm:t>
    </dgm:pt>
    <dgm:pt modelId="{06CA047B-8F95-4476-97B1-35CBD7EABFB7}" type="sibTrans" cxnId="{A53FF353-1BD5-4C4C-BE83-29C635021F67}">
      <dgm:prSet/>
      <dgm:spPr/>
      <dgm:t>
        <a:bodyPr/>
        <a:lstStyle/>
        <a:p>
          <a:endParaRPr lang="en-MY"/>
        </a:p>
      </dgm:t>
    </dgm:pt>
    <dgm:pt modelId="{9EE24DDC-87D4-44F1-8169-2BDA30A970D4}">
      <dgm:prSet phldrT="[Text]"/>
      <dgm:spPr>
        <a:xfrm>
          <a:off x="2503170" y="1174052"/>
          <a:ext cx="2080260" cy="757594"/>
        </a:xfrm>
        <a:prstGeom prst="roundRect">
          <a:avLst/>
        </a:prstGeom>
        <a:solidFill>
          <a:srgbClr val="92D050">
            <a:alpha val="90000"/>
          </a:srgbClr>
        </a:solidFill>
      </dgm:spPr>
      <dgm:t>
        <a:bodyPr/>
        <a:lstStyle/>
        <a:p>
          <a:r>
            <a:rPr lang="en-MY" dirty="0" smtClean="0">
              <a:latin typeface="Calibri" panose="020F0502020204030204"/>
              <a:ea typeface="+mn-ea"/>
              <a:cs typeface="+mn-cs"/>
            </a:rPr>
            <a:t>Green Zone: Healthy</a:t>
          </a:r>
        </a:p>
        <a:p>
          <a:r>
            <a:rPr lang="en-MY" dirty="0" smtClean="0">
              <a:latin typeface="Calibri" panose="020F0502020204030204"/>
              <a:ea typeface="+mn-ea"/>
              <a:cs typeface="+mn-cs"/>
            </a:rPr>
            <a:t>(Middle Level 3-9)</a:t>
          </a:r>
          <a:endParaRPr lang="en-MY" dirty="0">
            <a:latin typeface="Calibri" panose="020F0502020204030204"/>
            <a:ea typeface="+mn-ea"/>
            <a:cs typeface="+mn-cs"/>
          </a:endParaRPr>
        </a:p>
      </dgm:t>
    </dgm:pt>
    <dgm:pt modelId="{9633A6C4-DEDE-4D7E-B6D5-D8B03FC6DB7E}" type="parTrans" cxnId="{EDE67E5C-8099-4623-9AF2-A47F0AF48B26}">
      <dgm:prSet/>
      <dgm:spPr/>
      <dgm:t>
        <a:bodyPr/>
        <a:lstStyle/>
        <a:p>
          <a:endParaRPr lang="en-MY"/>
        </a:p>
      </dgm:t>
    </dgm:pt>
    <dgm:pt modelId="{786DC25F-B4BD-488B-9870-DF7EB66C806C}" type="sibTrans" cxnId="{EDE67E5C-8099-4623-9AF2-A47F0AF48B26}">
      <dgm:prSet/>
      <dgm:spPr/>
      <dgm:t>
        <a:bodyPr/>
        <a:lstStyle/>
        <a:p>
          <a:endParaRPr lang="en-MY"/>
        </a:p>
      </dgm:t>
    </dgm:pt>
    <dgm:pt modelId="{F073C205-083C-4AE6-AE98-95C09DC2FC2B}">
      <dgm:prSet phldrT="[Text]"/>
      <dgm:spPr>
        <a:xfrm>
          <a:off x="2503170" y="2026347"/>
          <a:ext cx="2080260" cy="757594"/>
        </a:xfrm>
        <a:prstGeom prst="roundRect">
          <a:avLst/>
        </a:prstGeom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MY" dirty="0" smtClean="0">
              <a:latin typeface="Calibri" panose="020F0502020204030204"/>
              <a:ea typeface="+mn-ea"/>
              <a:cs typeface="+mn-cs"/>
            </a:rPr>
            <a:t>Yellow Zone: Poor</a:t>
          </a:r>
        </a:p>
        <a:p>
          <a:r>
            <a:rPr lang="en-MY" dirty="0" smtClean="0">
              <a:latin typeface="Calibri" panose="020F0502020204030204"/>
              <a:ea typeface="+mn-ea"/>
              <a:cs typeface="+mn-cs"/>
            </a:rPr>
            <a:t>(Lowest 10-11)</a:t>
          </a:r>
          <a:endParaRPr lang="en-MY" dirty="0">
            <a:latin typeface="Calibri" panose="020F0502020204030204"/>
            <a:ea typeface="+mn-ea"/>
            <a:cs typeface="+mn-cs"/>
          </a:endParaRPr>
        </a:p>
      </dgm:t>
    </dgm:pt>
    <dgm:pt modelId="{C13753A9-769B-447A-B1D6-21042D91F477}" type="parTrans" cxnId="{5EF2F7A4-C0E5-477E-AD2A-BFBA80EB3107}">
      <dgm:prSet/>
      <dgm:spPr/>
      <dgm:t>
        <a:bodyPr/>
        <a:lstStyle/>
        <a:p>
          <a:endParaRPr lang="en-MY"/>
        </a:p>
      </dgm:t>
    </dgm:pt>
    <dgm:pt modelId="{95FEC8A8-006F-4681-8A06-7046B2E3A619}" type="sibTrans" cxnId="{5EF2F7A4-C0E5-477E-AD2A-BFBA80EB3107}">
      <dgm:prSet/>
      <dgm:spPr/>
      <dgm:t>
        <a:bodyPr/>
        <a:lstStyle/>
        <a:p>
          <a:endParaRPr lang="en-MY"/>
        </a:p>
      </dgm:t>
    </dgm:pt>
    <dgm:pt modelId="{3DE0B449-FE57-4F54-999B-3D1815189C5E}" type="pres">
      <dgm:prSet presAssocID="{EB8BE4DE-6630-4952-AE36-D12DDEADF064}" presName="compositeShape" presStyleCnt="0">
        <dgm:presLayoutVars>
          <dgm:dir/>
          <dgm:resizeHandles/>
        </dgm:presLayoutVars>
      </dgm:prSet>
      <dgm:spPr/>
    </dgm:pt>
    <dgm:pt modelId="{ED1175E4-D40B-4F79-81B9-96431B336079}" type="pres">
      <dgm:prSet presAssocID="{EB8BE4DE-6630-4952-AE36-D12DDEADF064}" presName="pyramid" presStyleLbl="node1" presStyleIdx="0" presStyleCnt="1"/>
      <dgm:spPr>
        <a:xfrm>
          <a:off x="902969" y="0"/>
          <a:ext cx="3200400" cy="3200400"/>
        </a:xfrm>
        <a:prstGeom prst="triangle">
          <a:avLst/>
        </a:prstGeom>
        <a:solidFill>
          <a:srgbClr val="0070C0"/>
        </a:solidFill>
      </dgm:spPr>
    </dgm:pt>
    <dgm:pt modelId="{83D43924-91EF-4E06-90C1-11DC6EF39765}" type="pres">
      <dgm:prSet presAssocID="{EB8BE4DE-6630-4952-AE36-D12DDEADF064}" presName="theList" presStyleCnt="0"/>
      <dgm:spPr/>
    </dgm:pt>
    <dgm:pt modelId="{944B578A-F6F4-4E7D-99BA-D36B1E821281}" type="pres">
      <dgm:prSet presAssocID="{8B88646C-A4FB-4D63-8316-6D056333A34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DC9ACE-455B-4F07-B046-D3384B0453D5}" type="pres">
      <dgm:prSet presAssocID="{8B88646C-A4FB-4D63-8316-6D056333A343}" presName="aSpace" presStyleCnt="0"/>
      <dgm:spPr/>
    </dgm:pt>
    <dgm:pt modelId="{66026608-FE54-461B-AFE3-892D426880BA}" type="pres">
      <dgm:prSet presAssocID="{9EE24DDC-87D4-44F1-8169-2BDA30A970D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A30D023-2734-4F34-8EE0-7F68C4724FB9}" type="pres">
      <dgm:prSet presAssocID="{9EE24DDC-87D4-44F1-8169-2BDA30A970D4}" presName="aSpace" presStyleCnt="0"/>
      <dgm:spPr/>
    </dgm:pt>
    <dgm:pt modelId="{1443B29A-4DE5-4562-81B1-84BA558523AE}" type="pres">
      <dgm:prSet presAssocID="{F073C205-083C-4AE6-AE98-95C09DC2FC2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8C600E-AD02-4170-945F-C53D999600C4}" type="pres">
      <dgm:prSet presAssocID="{F073C205-083C-4AE6-AE98-95C09DC2FC2B}" presName="aSpace" presStyleCnt="0"/>
      <dgm:spPr/>
    </dgm:pt>
  </dgm:ptLst>
  <dgm:cxnLst>
    <dgm:cxn modelId="{FB3B8DF3-F77D-4F73-8A1C-5F0F39C27E56}" type="presOf" srcId="{9EE24DDC-87D4-44F1-8169-2BDA30A970D4}" destId="{66026608-FE54-461B-AFE3-892D426880BA}" srcOrd="0" destOrd="0" presId="urn:microsoft.com/office/officeart/2005/8/layout/pyramid2"/>
    <dgm:cxn modelId="{A53FF353-1BD5-4C4C-BE83-29C635021F67}" srcId="{EB8BE4DE-6630-4952-AE36-D12DDEADF064}" destId="{8B88646C-A4FB-4D63-8316-6D056333A343}" srcOrd="0" destOrd="0" parTransId="{C73449F3-458C-4239-A699-6E62DB701529}" sibTransId="{06CA047B-8F95-4476-97B1-35CBD7EABFB7}"/>
    <dgm:cxn modelId="{EDE67E5C-8099-4623-9AF2-A47F0AF48B26}" srcId="{EB8BE4DE-6630-4952-AE36-D12DDEADF064}" destId="{9EE24DDC-87D4-44F1-8169-2BDA30A970D4}" srcOrd="1" destOrd="0" parTransId="{9633A6C4-DEDE-4D7E-B6D5-D8B03FC6DB7E}" sibTransId="{786DC25F-B4BD-488B-9870-DF7EB66C806C}"/>
    <dgm:cxn modelId="{A7A965E7-A3E8-4378-B51C-4DFBABFEE2AA}" type="presOf" srcId="{F073C205-083C-4AE6-AE98-95C09DC2FC2B}" destId="{1443B29A-4DE5-4562-81B1-84BA558523AE}" srcOrd="0" destOrd="0" presId="urn:microsoft.com/office/officeart/2005/8/layout/pyramid2"/>
    <dgm:cxn modelId="{F7DFA373-3C3E-4CD8-94B0-F013DBBC17F8}" type="presOf" srcId="{8B88646C-A4FB-4D63-8316-6D056333A343}" destId="{944B578A-F6F4-4E7D-99BA-D36B1E821281}" srcOrd="0" destOrd="0" presId="urn:microsoft.com/office/officeart/2005/8/layout/pyramid2"/>
    <dgm:cxn modelId="{FF85310C-6596-4929-981F-5EB00F1FACAB}" type="presOf" srcId="{EB8BE4DE-6630-4952-AE36-D12DDEADF064}" destId="{3DE0B449-FE57-4F54-999B-3D1815189C5E}" srcOrd="0" destOrd="0" presId="urn:microsoft.com/office/officeart/2005/8/layout/pyramid2"/>
    <dgm:cxn modelId="{5EF2F7A4-C0E5-477E-AD2A-BFBA80EB3107}" srcId="{EB8BE4DE-6630-4952-AE36-D12DDEADF064}" destId="{F073C205-083C-4AE6-AE98-95C09DC2FC2B}" srcOrd="2" destOrd="0" parTransId="{C13753A9-769B-447A-B1D6-21042D91F477}" sibTransId="{95FEC8A8-006F-4681-8A06-7046B2E3A619}"/>
    <dgm:cxn modelId="{43196C1D-8A97-410B-B29C-8E026EA3927D}" type="presParOf" srcId="{3DE0B449-FE57-4F54-999B-3D1815189C5E}" destId="{ED1175E4-D40B-4F79-81B9-96431B336079}" srcOrd="0" destOrd="0" presId="urn:microsoft.com/office/officeart/2005/8/layout/pyramid2"/>
    <dgm:cxn modelId="{D9277DCE-EE12-489F-BFB6-657C1A5BB99E}" type="presParOf" srcId="{3DE0B449-FE57-4F54-999B-3D1815189C5E}" destId="{83D43924-91EF-4E06-90C1-11DC6EF39765}" srcOrd="1" destOrd="0" presId="urn:microsoft.com/office/officeart/2005/8/layout/pyramid2"/>
    <dgm:cxn modelId="{155EBD12-DCE7-41BB-A8EE-342624950F40}" type="presParOf" srcId="{83D43924-91EF-4E06-90C1-11DC6EF39765}" destId="{944B578A-F6F4-4E7D-99BA-D36B1E821281}" srcOrd="0" destOrd="0" presId="urn:microsoft.com/office/officeart/2005/8/layout/pyramid2"/>
    <dgm:cxn modelId="{B27ECF8F-FC1B-4683-8442-C5E6F06E2395}" type="presParOf" srcId="{83D43924-91EF-4E06-90C1-11DC6EF39765}" destId="{20DC9ACE-455B-4F07-B046-D3384B0453D5}" srcOrd="1" destOrd="0" presId="urn:microsoft.com/office/officeart/2005/8/layout/pyramid2"/>
    <dgm:cxn modelId="{BD9A46FB-39E2-42DB-9CAA-65766A89FD2F}" type="presParOf" srcId="{83D43924-91EF-4E06-90C1-11DC6EF39765}" destId="{66026608-FE54-461B-AFE3-892D426880BA}" srcOrd="2" destOrd="0" presId="urn:microsoft.com/office/officeart/2005/8/layout/pyramid2"/>
    <dgm:cxn modelId="{EFD38F00-25E8-4038-A751-89C60C56FB93}" type="presParOf" srcId="{83D43924-91EF-4E06-90C1-11DC6EF39765}" destId="{9A30D023-2734-4F34-8EE0-7F68C4724FB9}" srcOrd="3" destOrd="0" presId="urn:microsoft.com/office/officeart/2005/8/layout/pyramid2"/>
    <dgm:cxn modelId="{856F13BF-6CC2-4D66-9C62-B91C01058B6B}" type="presParOf" srcId="{83D43924-91EF-4E06-90C1-11DC6EF39765}" destId="{1443B29A-4DE5-4562-81B1-84BA558523AE}" srcOrd="4" destOrd="0" presId="urn:microsoft.com/office/officeart/2005/8/layout/pyramid2"/>
    <dgm:cxn modelId="{806CEFDD-E7B8-45D2-9F21-F808AC0A453F}" type="presParOf" srcId="{83D43924-91EF-4E06-90C1-11DC6EF39765}" destId="{A48C600E-AD02-4170-945F-C53D999600C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AE77A-D99C-4AAF-95A1-9F07561C305E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ms-MY"/>
        </a:p>
      </dgm:t>
    </dgm:pt>
    <dgm:pt modelId="{4473B2A3-E583-4B34-9A8F-F99C20DD1D3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Phase 1</a:t>
          </a:r>
          <a:endParaRPr lang="ms-MY" dirty="0"/>
        </a:p>
      </dgm:t>
    </dgm:pt>
    <dgm:pt modelId="{8E88AB63-8E27-4162-8A7F-7979C2A0BAA4}" type="parTrans" cxnId="{75A41439-2620-4F25-93D7-319C10DDA35D}">
      <dgm:prSet/>
      <dgm:spPr/>
      <dgm:t>
        <a:bodyPr/>
        <a:lstStyle/>
        <a:p>
          <a:endParaRPr lang="ms-MY"/>
        </a:p>
      </dgm:t>
    </dgm:pt>
    <dgm:pt modelId="{70752958-8E53-4059-928E-78C507F36A1D}" type="sibTrans" cxnId="{75A41439-2620-4F25-93D7-319C10DDA35D}">
      <dgm:prSet/>
      <dgm:spPr/>
      <dgm:t>
        <a:bodyPr/>
        <a:lstStyle/>
        <a:p>
          <a:endParaRPr lang="ms-MY"/>
        </a:p>
      </dgm:t>
    </dgm:pt>
    <dgm:pt modelId="{B8B925F1-AC78-4D03-B2F3-47ACA6CA748B}">
      <dgm:prSet phldrT="[Text]"/>
      <dgm:spPr>
        <a:ln w="38100">
          <a:solidFill>
            <a:srgbClr val="002060"/>
          </a:solidFill>
          <a:prstDash val="sysDash"/>
        </a:ln>
      </dgm:spPr>
      <dgm:t>
        <a:bodyPr/>
        <a:lstStyle/>
        <a:p>
          <a:r>
            <a:rPr lang="en-US" dirty="0" smtClean="0"/>
            <a:t>245 respondents were randomly selected from a public university </a:t>
          </a:r>
          <a:endParaRPr lang="ms-MY" dirty="0"/>
        </a:p>
      </dgm:t>
    </dgm:pt>
    <dgm:pt modelId="{88D9CC9B-C541-4C9C-96FD-86C1A41857BF}" type="parTrans" cxnId="{456DA3E8-548F-4EBD-8178-A94F9A663115}">
      <dgm:prSet/>
      <dgm:spPr/>
      <dgm:t>
        <a:bodyPr/>
        <a:lstStyle/>
        <a:p>
          <a:endParaRPr lang="ms-MY"/>
        </a:p>
      </dgm:t>
    </dgm:pt>
    <dgm:pt modelId="{14C64698-D063-478D-BDC6-CBD298E475D8}" type="sibTrans" cxnId="{456DA3E8-548F-4EBD-8178-A94F9A663115}">
      <dgm:prSet/>
      <dgm:spPr/>
      <dgm:t>
        <a:bodyPr/>
        <a:lstStyle/>
        <a:p>
          <a:endParaRPr lang="ms-MY"/>
        </a:p>
      </dgm:t>
    </dgm:pt>
    <dgm:pt modelId="{DF192FDA-FF1E-4171-BB41-1D88DE6CF5C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Phase 2</a:t>
          </a:r>
          <a:endParaRPr lang="ms-MY" dirty="0"/>
        </a:p>
      </dgm:t>
    </dgm:pt>
    <dgm:pt modelId="{E5BB2F16-9B0C-4824-A206-0AFA12B6FA5E}" type="parTrans" cxnId="{CAB0A51D-AC8F-4862-9B5C-19BA2D2FC513}">
      <dgm:prSet/>
      <dgm:spPr/>
      <dgm:t>
        <a:bodyPr/>
        <a:lstStyle/>
        <a:p>
          <a:endParaRPr lang="ms-MY"/>
        </a:p>
      </dgm:t>
    </dgm:pt>
    <dgm:pt modelId="{02A05003-9230-4CBB-85D1-90632C55FDA7}" type="sibTrans" cxnId="{CAB0A51D-AC8F-4862-9B5C-19BA2D2FC513}">
      <dgm:prSet/>
      <dgm:spPr/>
      <dgm:t>
        <a:bodyPr/>
        <a:lstStyle/>
        <a:p>
          <a:endParaRPr lang="ms-MY"/>
        </a:p>
      </dgm:t>
    </dgm:pt>
    <dgm:pt modelId="{4401C47C-0F72-4A2E-80EB-4178C541F066}">
      <dgm:prSet phldrT="[Text]"/>
      <dgm:spPr>
        <a:ln w="38100">
          <a:solidFill>
            <a:schemeClr val="accent6">
              <a:lumMod val="75000"/>
            </a:schemeClr>
          </a:solidFill>
          <a:prstDash val="sysDash"/>
        </a:ln>
      </dgm:spPr>
      <dgm:t>
        <a:bodyPr/>
        <a:lstStyle/>
        <a:p>
          <a:r>
            <a:rPr lang="en-US" dirty="0" smtClean="0"/>
            <a:t>169 respondents were randomly selected from a public university in Malaysia</a:t>
          </a:r>
          <a:endParaRPr lang="ms-MY" dirty="0"/>
        </a:p>
      </dgm:t>
    </dgm:pt>
    <dgm:pt modelId="{FEBAEF77-E2C7-452A-B1D3-FD61C84EF4E8}" type="parTrans" cxnId="{2B1E39A9-D79F-4A3B-BF54-FCF2BB8BEFA2}">
      <dgm:prSet/>
      <dgm:spPr/>
      <dgm:t>
        <a:bodyPr/>
        <a:lstStyle/>
        <a:p>
          <a:endParaRPr lang="ms-MY"/>
        </a:p>
      </dgm:t>
    </dgm:pt>
    <dgm:pt modelId="{A439A720-6E46-4537-BFB6-94C1E93DF764}" type="sibTrans" cxnId="{2B1E39A9-D79F-4A3B-BF54-FCF2BB8BEFA2}">
      <dgm:prSet/>
      <dgm:spPr/>
      <dgm:t>
        <a:bodyPr/>
        <a:lstStyle/>
        <a:p>
          <a:endParaRPr lang="ms-MY"/>
        </a:p>
      </dgm:t>
    </dgm:pt>
    <dgm:pt modelId="{1C4F722C-3F53-4910-B095-7C7AC2D93D10}" type="pres">
      <dgm:prSet presAssocID="{FD9AE77A-D99C-4AAF-95A1-9F07561C305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9064E571-41FB-476D-83F3-7ED9D15B06CB}" type="pres">
      <dgm:prSet presAssocID="{4473B2A3-E583-4B34-9A8F-F99C20DD1D32}" presName="composite" presStyleCnt="0"/>
      <dgm:spPr/>
    </dgm:pt>
    <dgm:pt modelId="{80F84B34-6395-41C9-A932-B406108B8B2A}" type="pres">
      <dgm:prSet presAssocID="{4473B2A3-E583-4B34-9A8F-F99C20DD1D32}" presName="bentUpArrow1" presStyleLbl="alignImgPlace1" presStyleIdx="0" presStyleCnt="1" custScaleX="49018" custScaleY="75896"/>
      <dgm:spPr>
        <a:solidFill>
          <a:schemeClr val="tx1"/>
        </a:solidFill>
      </dgm:spPr>
    </dgm:pt>
    <dgm:pt modelId="{B9319971-C9EA-4A4E-BB62-E306B30A6069}" type="pres">
      <dgm:prSet presAssocID="{4473B2A3-E583-4B34-9A8F-F99C20DD1D3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A73EC9-8B81-47F4-A087-0BCC258D3596}" type="pres">
      <dgm:prSet presAssocID="{4473B2A3-E583-4B34-9A8F-F99C20DD1D32}" presName="ChildText" presStyleLbl="revTx" presStyleIdx="0" presStyleCnt="2" custScaleX="155560" custLinFactNeighborX="45375" custLinFactNeighborY="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7C518C56-953B-48E5-9B69-3284A248956C}" type="pres">
      <dgm:prSet presAssocID="{70752958-8E53-4059-928E-78C507F36A1D}" presName="sibTrans" presStyleCnt="0"/>
      <dgm:spPr/>
    </dgm:pt>
    <dgm:pt modelId="{E58EA48D-E7A6-400A-B361-6FC80F5919B2}" type="pres">
      <dgm:prSet presAssocID="{DF192FDA-FF1E-4171-BB41-1D88DE6CF5C4}" presName="composite" presStyleCnt="0"/>
      <dgm:spPr/>
    </dgm:pt>
    <dgm:pt modelId="{FB96E88A-7505-47B9-9455-8B879260026E}" type="pres">
      <dgm:prSet presAssocID="{DF192FDA-FF1E-4171-BB41-1D88DE6CF5C4}" presName="ParentText" presStyleLbl="node1" presStyleIdx="1" presStyleCnt="2" custLinFactNeighborX="-27786" custLinFactNeighborY="1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CD9E3F6C-823F-4801-8ADA-096ACFC64699}" type="pres">
      <dgm:prSet presAssocID="{DF192FDA-FF1E-4171-BB41-1D88DE6CF5C4}" presName="FinalChildText" presStyleLbl="revTx" presStyleIdx="1" presStyleCnt="2" custScaleX="151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FC653A7C-D0CE-48A1-8C81-587464C7FB36}" type="presOf" srcId="{4473B2A3-E583-4B34-9A8F-F99C20DD1D32}" destId="{B9319971-C9EA-4A4E-BB62-E306B30A6069}" srcOrd="0" destOrd="0" presId="urn:microsoft.com/office/officeart/2005/8/layout/StepDownProcess"/>
    <dgm:cxn modelId="{456DA3E8-548F-4EBD-8178-A94F9A663115}" srcId="{4473B2A3-E583-4B34-9A8F-F99C20DD1D32}" destId="{B8B925F1-AC78-4D03-B2F3-47ACA6CA748B}" srcOrd="0" destOrd="0" parTransId="{88D9CC9B-C541-4C9C-96FD-86C1A41857BF}" sibTransId="{14C64698-D063-478D-BDC6-CBD298E475D8}"/>
    <dgm:cxn modelId="{C1F84CC1-E50B-4C81-BAB1-6DF02606F11B}" type="presOf" srcId="{4401C47C-0F72-4A2E-80EB-4178C541F066}" destId="{CD9E3F6C-823F-4801-8ADA-096ACFC64699}" srcOrd="0" destOrd="0" presId="urn:microsoft.com/office/officeart/2005/8/layout/StepDownProcess"/>
    <dgm:cxn modelId="{2B1E39A9-D79F-4A3B-BF54-FCF2BB8BEFA2}" srcId="{DF192FDA-FF1E-4171-BB41-1D88DE6CF5C4}" destId="{4401C47C-0F72-4A2E-80EB-4178C541F066}" srcOrd="0" destOrd="0" parTransId="{FEBAEF77-E2C7-452A-B1D3-FD61C84EF4E8}" sibTransId="{A439A720-6E46-4537-BFB6-94C1E93DF764}"/>
    <dgm:cxn modelId="{75A41439-2620-4F25-93D7-319C10DDA35D}" srcId="{FD9AE77A-D99C-4AAF-95A1-9F07561C305E}" destId="{4473B2A3-E583-4B34-9A8F-F99C20DD1D32}" srcOrd="0" destOrd="0" parTransId="{8E88AB63-8E27-4162-8A7F-7979C2A0BAA4}" sibTransId="{70752958-8E53-4059-928E-78C507F36A1D}"/>
    <dgm:cxn modelId="{CAB0A51D-AC8F-4862-9B5C-19BA2D2FC513}" srcId="{FD9AE77A-D99C-4AAF-95A1-9F07561C305E}" destId="{DF192FDA-FF1E-4171-BB41-1D88DE6CF5C4}" srcOrd="1" destOrd="0" parTransId="{E5BB2F16-9B0C-4824-A206-0AFA12B6FA5E}" sibTransId="{02A05003-9230-4CBB-85D1-90632C55FDA7}"/>
    <dgm:cxn modelId="{E94DA5AE-0D37-44FD-A1FA-4116F96DB6A4}" type="presOf" srcId="{FD9AE77A-D99C-4AAF-95A1-9F07561C305E}" destId="{1C4F722C-3F53-4910-B095-7C7AC2D93D10}" srcOrd="0" destOrd="0" presId="urn:microsoft.com/office/officeart/2005/8/layout/StepDownProcess"/>
    <dgm:cxn modelId="{4F4D34E2-3615-4DB4-BA6C-0422BC15F13F}" type="presOf" srcId="{B8B925F1-AC78-4D03-B2F3-47ACA6CA748B}" destId="{C0A73EC9-8B81-47F4-A087-0BCC258D3596}" srcOrd="0" destOrd="0" presId="urn:microsoft.com/office/officeart/2005/8/layout/StepDownProcess"/>
    <dgm:cxn modelId="{92A39E55-F4DE-4C88-B0B9-0471751C6474}" type="presOf" srcId="{DF192FDA-FF1E-4171-BB41-1D88DE6CF5C4}" destId="{FB96E88A-7505-47B9-9455-8B879260026E}" srcOrd="0" destOrd="0" presId="urn:microsoft.com/office/officeart/2005/8/layout/StepDownProcess"/>
    <dgm:cxn modelId="{4E4C6B56-1A65-430B-8BF0-3A05257E67F8}" type="presParOf" srcId="{1C4F722C-3F53-4910-B095-7C7AC2D93D10}" destId="{9064E571-41FB-476D-83F3-7ED9D15B06CB}" srcOrd="0" destOrd="0" presId="urn:microsoft.com/office/officeart/2005/8/layout/StepDownProcess"/>
    <dgm:cxn modelId="{DF695349-E441-40E0-8B0A-D71C31165608}" type="presParOf" srcId="{9064E571-41FB-476D-83F3-7ED9D15B06CB}" destId="{80F84B34-6395-41C9-A932-B406108B8B2A}" srcOrd="0" destOrd="0" presId="urn:microsoft.com/office/officeart/2005/8/layout/StepDownProcess"/>
    <dgm:cxn modelId="{51C9F04C-AED8-4D3D-A024-4BD5B87F0D51}" type="presParOf" srcId="{9064E571-41FB-476D-83F3-7ED9D15B06CB}" destId="{B9319971-C9EA-4A4E-BB62-E306B30A6069}" srcOrd="1" destOrd="0" presId="urn:microsoft.com/office/officeart/2005/8/layout/StepDownProcess"/>
    <dgm:cxn modelId="{2D9AB002-1C05-49BB-A11F-1C1C9AF2442D}" type="presParOf" srcId="{9064E571-41FB-476D-83F3-7ED9D15B06CB}" destId="{C0A73EC9-8B81-47F4-A087-0BCC258D3596}" srcOrd="2" destOrd="0" presId="urn:microsoft.com/office/officeart/2005/8/layout/StepDownProcess"/>
    <dgm:cxn modelId="{7B802DA3-0CD3-4975-9519-EEC6B520ABF5}" type="presParOf" srcId="{1C4F722C-3F53-4910-B095-7C7AC2D93D10}" destId="{7C518C56-953B-48E5-9B69-3284A248956C}" srcOrd="1" destOrd="0" presId="urn:microsoft.com/office/officeart/2005/8/layout/StepDownProcess"/>
    <dgm:cxn modelId="{593E3C85-365D-4137-8358-9D83AAED9D3D}" type="presParOf" srcId="{1C4F722C-3F53-4910-B095-7C7AC2D93D10}" destId="{E58EA48D-E7A6-400A-B361-6FC80F5919B2}" srcOrd="2" destOrd="0" presId="urn:microsoft.com/office/officeart/2005/8/layout/StepDownProcess"/>
    <dgm:cxn modelId="{B5CDFBED-A5F8-43BE-BF38-2A12F73B0EBB}" type="presParOf" srcId="{E58EA48D-E7A6-400A-B361-6FC80F5919B2}" destId="{FB96E88A-7505-47B9-9455-8B879260026E}" srcOrd="0" destOrd="0" presId="urn:microsoft.com/office/officeart/2005/8/layout/StepDownProcess"/>
    <dgm:cxn modelId="{1B982E31-4F2F-4FB5-AA9E-60F28E15F2F4}" type="presParOf" srcId="{E58EA48D-E7A6-400A-B361-6FC80F5919B2}" destId="{CD9E3F6C-823F-4801-8ADA-096ACFC6469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AE77A-D99C-4AAF-95A1-9F07561C305E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ms-MY"/>
        </a:p>
      </dgm:t>
    </dgm:pt>
    <dgm:pt modelId="{4473B2A3-E583-4B34-9A8F-F99C20DD1D32}">
      <dgm:prSet phldrT="[Text]"/>
      <dgm:spPr>
        <a:solidFill>
          <a:srgbClr val="FF3399"/>
        </a:solidFill>
      </dgm:spPr>
      <dgm:t>
        <a:bodyPr/>
        <a:lstStyle/>
        <a:p>
          <a:r>
            <a:rPr lang="en-US" dirty="0" smtClean="0"/>
            <a:t>Malay Love Songs Lyrics (MLSL)</a:t>
          </a:r>
          <a:endParaRPr lang="ms-MY" dirty="0"/>
        </a:p>
      </dgm:t>
    </dgm:pt>
    <dgm:pt modelId="{8E88AB63-8E27-4162-8A7F-7979C2A0BAA4}" type="parTrans" cxnId="{75A41439-2620-4F25-93D7-319C10DDA35D}">
      <dgm:prSet/>
      <dgm:spPr/>
      <dgm:t>
        <a:bodyPr/>
        <a:lstStyle/>
        <a:p>
          <a:endParaRPr lang="ms-MY"/>
        </a:p>
      </dgm:t>
    </dgm:pt>
    <dgm:pt modelId="{70752958-8E53-4059-928E-78C507F36A1D}" type="sibTrans" cxnId="{75A41439-2620-4F25-93D7-319C10DDA35D}">
      <dgm:prSet/>
      <dgm:spPr/>
      <dgm:t>
        <a:bodyPr/>
        <a:lstStyle/>
        <a:p>
          <a:endParaRPr lang="ms-MY"/>
        </a:p>
      </dgm:t>
    </dgm:pt>
    <dgm:pt modelId="{B8B925F1-AC78-4D03-B2F3-47ACA6CA748B}">
      <dgm:prSet phldrT="[Text]" custT="1"/>
      <dgm:spPr>
        <a:ln w="28575">
          <a:solidFill>
            <a:srgbClr val="FF3399"/>
          </a:solidFill>
          <a:prstDash val="sysDot"/>
        </a:ln>
      </dgm:spPr>
      <dgm:t>
        <a:bodyPr/>
        <a:lstStyle/>
        <a:p>
          <a:r>
            <a:rPr lang="en-US" sz="2400" dirty="0" smtClean="0"/>
            <a:t>97 items were constructed from 20 Malay love songs prior to year 2000 and after 2000</a:t>
          </a:r>
          <a:endParaRPr lang="ms-MY" sz="2400" dirty="0"/>
        </a:p>
      </dgm:t>
    </dgm:pt>
    <dgm:pt modelId="{88D9CC9B-C541-4C9C-96FD-86C1A41857BF}" type="parTrans" cxnId="{456DA3E8-548F-4EBD-8178-A94F9A663115}">
      <dgm:prSet/>
      <dgm:spPr/>
      <dgm:t>
        <a:bodyPr/>
        <a:lstStyle/>
        <a:p>
          <a:endParaRPr lang="ms-MY"/>
        </a:p>
      </dgm:t>
    </dgm:pt>
    <dgm:pt modelId="{14C64698-D063-478D-BDC6-CBD298E475D8}" type="sibTrans" cxnId="{456DA3E8-548F-4EBD-8178-A94F9A663115}">
      <dgm:prSet/>
      <dgm:spPr/>
      <dgm:t>
        <a:bodyPr/>
        <a:lstStyle/>
        <a:p>
          <a:endParaRPr lang="ms-MY"/>
        </a:p>
      </dgm:t>
    </dgm:pt>
    <dgm:pt modelId="{DF192FDA-FF1E-4171-BB41-1D88DE6CF5C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Willingness Of Counseling Help Seeking (WCHS)</a:t>
          </a:r>
          <a:endParaRPr lang="ms-MY" dirty="0"/>
        </a:p>
      </dgm:t>
    </dgm:pt>
    <dgm:pt modelId="{E5BB2F16-9B0C-4824-A206-0AFA12B6FA5E}" type="parTrans" cxnId="{CAB0A51D-AC8F-4862-9B5C-19BA2D2FC513}">
      <dgm:prSet/>
      <dgm:spPr/>
      <dgm:t>
        <a:bodyPr/>
        <a:lstStyle/>
        <a:p>
          <a:endParaRPr lang="ms-MY"/>
        </a:p>
      </dgm:t>
    </dgm:pt>
    <dgm:pt modelId="{02A05003-9230-4CBB-85D1-90632C55FDA7}" type="sibTrans" cxnId="{CAB0A51D-AC8F-4862-9B5C-19BA2D2FC513}">
      <dgm:prSet/>
      <dgm:spPr/>
      <dgm:t>
        <a:bodyPr/>
        <a:lstStyle/>
        <a:p>
          <a:endParaRPr lang="ms-MY"/>
        </a:p>
      </dgm:t>
    </dgm:pt>
    <dgm:pt modelId="{4401C47C-0F72-4A2E-80EB-4178C541F066}">
      <dgm:prSet phldrT="[Text]" custT="1"/>
      <dgm:spPr>
        <a:ln w="28575">
          <a:solidFill>
            <a:srgbClr val="00B050"/>
          </a:solidFill>
          <a:prstDash val="sysDot"/>
        </a:ln>
      </dgm:spPr>
      <dgm:t>
        <a:bodyPr/>
        <a:lstStyle/>
        <a:p>
          <a:r>
            <a:rPr lang="en-US" sz="2400" dirty="0" smtClean="0"/>
            <a:t>3 items.</a:t>
          </a:r>
          <a:endParaRPr lang="ms-MY" sz="2400" dirty="0"/>
        </a:p>
      </dgm:t>
    </dgm:pt>
    <dgm:pt modelId="{FEBAEF77-E2C7-452A-B1D3-FD61C84EF4E8}" type="parTrans" cxnId="{2B1E39A9-D79F-4A3B-BF54-FCF2BB8BEFA2}">
      <dgm:prSet/>
      <dgm:spPr/>
      <dgm:t>
        <a:bodyPr/>
        <a:lstStyle/>
        <a:p>
          <a:endParaRPr lang="ms-MY"/>
        </a:p>
      </dgm:t>
    </dgm:pt>
    <dgm:pt modelId="{A439A720-6E46-4537-BFB6-94C1E93DF764}" type="sibTrans" cxnId="{2B1E39A9-D79F-4A3B-BF54-FCF2BB8BEFA2}">
      <dgm:prSet/>
      <dgm:spPr/>
      <dgm:t>
        <a:bodyPr/>
        <a:lstStyle/>
        <a:p>
          <a:endParaRPr lang="ms-MY"/>
        </a:p>
      </dgm:t>
    </dgm:pt>
    <dgm:pt modelId="{C63FE203-5B92-4E9A-B556-0E578F64CCB1}">
      <dgm:prSet phldrT="[Text]" custT="1"/>
      <dgm:spPr>
        <a:ln w="28575">
          <a:solidFill>
            <a:srgbClr val="00B050"/>
          </a:solidFill>
          <a:prstDash val="sysDot"/>
        </a:ln>
      </dgm:spPr>
      <dgm:t>
        <a:bodyPr/>
        <a:lstStyle/>
        <a:p>
          <a:r>
            <a:rPr lang="en-US" sz="2400" dirty="0" err="1" smtClean="0"/>
            <a:t>Likert</a:t>
          </a:r>
          <a:r>
            <a:rPr lang="en-US" sz="2400" dirty="0" smtClean="0"/>
            <a:t>-type scale </a:t>
          </a:r>
          <a:endParaRPr lang="ms-MY" sz="2400" dirty="0"/>
        </a:p>
      </dgm:t>
    </dgm:pt>
    <dgm:pt modelId="{97B9BE16-522C-48E2-9ACD-541CDE987A9D}" type="parTrans" cxnId="{5F4F5DA1-470C-486C-B94B-C969ED00F551}">
      <dgm:prSet/>
      <dgm:spPr/>
      <dgm:t>
        <a:bodyPr/>
        <a:lstStyle/>
        <a:p>
          <a:endParaRPr lang="ms-MY"/>
        </a:p>
      </dgm:t>
    </dgm:pt>
    <dgm:pt modelId="{9D109426-9F39-4A4C-919E-1C248FC9F8FC}" type="sibTrans" cxnId="{5F4F5DA1-470C-486C-B94B-C969ED00F551}">
      <dgm:prSet/>
      <dgm:spPr/>
      <dgm:t>
        <a:bodyPr/>
        <a:lstStyle/>
        <a:p>
          <a:endParaRPr lang="ms-MY"/>
        </a:p>
      </dgm:t>
    </dgm:pt>
    <dgm:pt modelId="{0CBC8178-CB86-4FA6-9DC1-C2D6CF0F316B}">
      <dgm:prSet phldrT="[Text]" custT="1"/>
      <dgm:spPr>
        <a:ln w="28575">
          <a:solidFill>
            <a:srgbClr val="FF3399"/>
          </a:solidFill>
          <a:prstDash val="sysDot"/>
        </a:ln>
      </dgm:spPr>
      <dgm:t>
        <a:bodyPr/>
        <a:lstStyle/>
        <a:p>
          <a:r>
            <a:rPr lang="en-US" sz="2400" dirty="0" err="1" smtClean="0"/>
            <a:t>Likert</a:t>
          </a:r>
          <a:r>
            <a:rPr lang="en-US" sz="2400" dirty="0" smtClean="0"/>
            <a:t>-type scale</a:t>
          </a:r>
          <a:endParaRPr lang="ms-MY" sz="2400" dirty="0"/>
        </a:p>
      </dgm:t>
    </dgm:pt>
    <dgm:pt modelId="{CCE31855-F6EC-46C0-89A7-DBD007391224}" type="parTrans" cxnId="{4CCD7600-5E2E-4F03-8A1F-9A049EE5BE41}">
      <dgm:prSet/>
      <dgm:spPr/>
      <dgm:t>
        <a:bodyPr/>
        <a:lstStyle/>
        <a:p>
          <a:endParaRPr lang="ms-MY"/>
        </a:p>
      </dgm:t>
    </dgm:pt>
    <dgm:pt modelId="{1309FDCF-CEEA-4161-93DD-E01713F835FD}" type="sibTrans" cxnId="{4CCD7600-5E2E-4F03-8A1F-9A049EE5BE41}">
      <dgm:prSet/>
      <dgm:spPr/>
      <dgm:t>
        <a:bodyPr/>
        <a:lstStyle/>
        <a:p>
          <a:endParaRPr lang="ms-MY"/>
        </a:p>
      </dgm:t>
    </dgm:pt>
    <dgm:pt modelId="{1C4F722C-3F53-4910-B095-7C7AC2D93D10}" type="pres">
      <dgm:prSet presAssocID="{FD9AE77A-D99C-4AAF-95A1-9F07561C305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9064E571-41FB-476D-83F3-7ED9D15B06CB}" type="pres">
      <dgm:prSet presAssocID="{4473B2A3-E583-4B34-9A8F-F99C20DD1D32}" presName="composite" presStyleCnt="0"/>
      <dgm:spPr/>
    </dgm:pt>
    <dgm:pt modelId="{80F84B34-6395-41C9-A932-B406108B8B2A}" type="pres">
      <dgm:prSet presAssocID="{4473B2A3-E583-4B34-9A8F-F99C20DD1D32}" presName="bentUpArrow1" presStyleLbl="alignImgPlace1" presStyleIdx="0" presStyleCnt="1" custScaleX="49018" custScaleY="75896"/>
      <dgm:spPr>
        <a:solidFill>
          <a:schemeClr val="tx1"/>
        </a:solidFill>
      </dgm:spPr>
    </dgm:pt>
    <dgm:pt modelId="{B9319971-C9EA-4A4E-BB62-E306B30A6069}" type="pres">
      <dgm:prSet presAssocID="{4473B2A3-E583-4B34-9A8F-F99C20DD1D3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C0A73EC9-8B81-47F4-A087-0BCC258D3596}" type="pres">
      <dgm:prSet presAssocID="{4473B2A3-E583-4B34-9A8F-F99C20DD1D32}" presName="ChildText" presStyleLbl="revTx" presStyleIdx="0" presStyleCnt="2" custScaleX="253461" custScaleY="109687" custLinFactNeighborX="81171" custLinFactNeighborY="-3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7C518C56-953B-48E5-9B69-3284A248956C}" type="pres">
      <dgm:prSet presAssocID="{70752958-8E53-4059-928E-78C507F36A1D}" presName="sibTrans" presStyleCnt="0"/>
      <dgm:spPr/>
    </dgm:pt>
    <dgm:pt modelId="{E58EA48D-E7A6-400A-B361-6FC80F5919B2}" type="pres">
      <dgm:prSet presAssocID="{DF192FDA-FF1E-4171-BB41-1D88DE6CF5C4}" presName="composite" presStyleCnt="0"/>
      <dgm:spPr/>
    </dgm:pt>
    <dgm:pt modelId="{FB96E88A-7505-47B9-9455-8B879260026E}" type="pres">
      <dgm:prSet presAssocID="{DF192FDA-FF1E-4171-BB41-1D88DE6CF5C4}" presName="ParentText" presStyleLbl="node1" presStyleIdx="1" presStyleCnt="2" custLinFactNeighborX="-27786" custLinFactNeighborY="1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CD9E3F6C-823F-4801-8ADA-096ACFC64699}" type="pres">
      <dgm:prSet presAssocID="{DF192FDA-FF1E-4171-BB41-1D88DE6CF5C4}" presName="FinalChildText" presStyleLbl="revTx" presStyleIdx="1" presStyleCnt="2" custScaleX="151590" custLinFactNeighborX="-6132" custLinFactNeighborY="2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25072431-35BE-4864-8931-D8112FDE1221}" type="presOf" srcId="{FD9AE77A-D99C-4AAF-95A1-9F07561C305E}" destId="{1C4F722C-3F53-4910-B095-7C7AC2D93D10}" srcOrd="0" destOrd="0" presId="urn:microsoft.com/office/officeart/2005/8/layout/StepDownProcess"/>
    <dgm:cxn modelId="{5F4F5DA1-470C-486C-B94B-C969ED00F551}" srcId="{DF192FDA-FF1E-4171-BB41-1D88DE6CF5C4}" destId="{C63FE203-5B92-4E9A-B556-0E578F64CCB1}" srcOrd="1" destOrd="0" parTransId="{97B9BE16-522C-48E2-9ACD-541CDE987A9D}" sibTransId="{9D109426-9F39-4A4C-919E-1C248FC9F8FC}"/>
    <dgm:cxn modelId="{025671B1-F2BB-453F-935D-8D4EF883C5FB}" type="presOf" srcId="{0CBC8178-CB86-4FA6-9DC1-C2D6CF0F316B}" destId="{C0A73EC9-8B81-47F4-A087-0BCC258D3596}" srcOrd="0" destOrd="1" presId="urn:microsoft.com/office/officeart/2005/8/layout/StepDownProcess"/>
    <dgm:cxn modelId="{58D8FBC1-9343-45AD-8938-85B01234DA74}" type="presOf" srcId="{B8B925F1-AC78-4D03-B2F3-47ACA6CA748B}" destId="{C0A73EC9-8B81-47F4-A087-0BCC258D3596}" srcOrd="0" destOrd="0" presId="urn:microsoft.com/office/officeart/2005/8/layout/StepDownProcess"/>
    <dgm:cxn modelId="{F440B9FF-2DF2-4641-B5B2-1BCB1F92221D}" type="presOf" srcId="{4401C47C-0F72-4A2E-80EB-4178C541F066}" destId="{CD9E3F6C-823F-4801-8ADA-096ACFC64699}" srcOrd="0" destOrd="0" presId="urn:microsoft.com/office/officeart/2005/8/layout/StepDownProcess"/>
    <dgm:cxn modelId="{F5711AA1-2EE2-48C9-A3C3-F2FBDB5F45B9}" type="presOf" srcId="{C63FE203-5B92-4E9A-B556-0E578F64CCB1}" destId="{CD9E3F6C-823F-4801-8ADA-096ACFC64699}" srcOrd="0" destOrd="1" presId="urn:microsoft.com/office/officeart/2005/8/layout/StepDownProcess"/>
    <dgm:cxn modelId="{456DA3E8-548F-4EBD-8178-A94F9A663115}" srcId="{4473B2A3-E583-4B34-9A8F-F99C20DD1D32}" destId="{B8B925F1-AC78-4D03-B2F3-47ACA6CA748B}" srcOrd="0" destOrd="0" parTransId="{88D9CC9B-C541-4C9C-96FD-86C1A41857BF}" sibTransId="{14C64698-D063-478D-BDC6-CBD298E475D8}"/>
    <dgm:cxn modelId="{2B1E39A9-D79F-4A3B-BF54-FCF2BB8BEFA2}" srcId="{DF192FDA-FF1E-4171-BB41-1D88DE6CF5C4}" destId="{4401C47C-0F72-4A2E-80EB-4178C541F066}" srcOrd="0" destOrd="0" parTransId="{FEBAEF77-E2C7-452A-B1D3-FD61C84EF4E8}" sibTransId="{A439A720-6E46-4537-BFB6-94C1E93DF764}"/>
    <dgm:cxn modelId="{75A41439-2620-4F25-93D7-319C10DDA35D}" srcId="{FD9AE77A-D99C-4AAF-95A1-9F07561C305E}" destId="{4473B2A3-E583-4B34-9A8F-F99C20DD1D32}" srcOrd="0" destOrd="0" parTransId="{8E88AB63-8E27-4162-8A7F-7979C2A0BAA4}" sibTransId="{70752958-8E53-4059-928E-78C507F36A1D}"/>
    <dgm:cxn modelId="{CAB0A51D-AC8F-4862-9B5C-19BA2D2FC513}" srcId="{FD9AE77A-D99C-4AAF-95A1-9F07561C305E}" destId="{DF192FDA-FF1E-4171-BB41-1D88DE6CF5C4}" srcOrd="1" destOrd="0" parTransId="{E5BB2F16-9B0C-4824-A206-0AFA12B6FA5E}" sibTransId="{02A05003-9230-4CBB-85D1-90632C55FDA7}"/>
    <dgm:cxn modelId="{BB20819C-33C8-4088-B9CC-18CCFFEB90AD}" type="presOf" srcId="{4473B2A3-E583-4B34-9A8F-F99C20DD1D32}" destId="{B9319971-C9EA-4A4E-BB62-E306B30A6069}" srcOrd="0" destOrd="0" presId="urn:microsoft.com/office/officeart/2005/8/layout/StepDownProcess"/>
    <dgm:cxn modelId="{4CCD7600-5E2E-4F03-8A1F-9A049EE5BE41}" srcId="{4473B2A3-E583-4B34-9A8F-F99C20DD1D32}" destId="{0CBC8178-CB86-4FA6-9DC1-C2D6CF0F316B}" srcOrd="1" destOrd="0" parTransId="{CCE31855-F6EC-46C0-89A7-DBD007391224}" sibTransId="{1309FDCF-CEEA-4161-93DD-E01713F835FD}"/>
    <dgm:cxn modelId="{BAC2C60D-C554-4AF4-A2A9-DA5ED953878F}" type="presOf" srcId="{DF192FDA-FF1E-4171-BB41-1D88DE6CF5C4}" destId="{FB96E88A-7505-47B9-9455-8B879260026E}" srcOrd="0" destOrd="0" presId="urn:microsoft.com/office/officeart/2005/8/layout/StepDownProcess"/>
    <dgm:cxn modelId="{9BD0C1A6-E197-4B91-AB2E-E3253DE0AFD8}" type="presParOf" srcId="{1C4F722C-3F53-4910-B095-7C7AC2D93D10}" destId="{9064E571-41FB-476D-83F3-7ED9D15B06CB}" srcOrd="0" destOrd="0" presId="urn:microsoft.com/office/officeart/2005/8/layout/StepDownProcess"/>
    <dgm:cxn modelId="{EE132E26-06D3-4985-9CC9-417D10F4C9B4}" type="presParOf" srcId="{9064E571-41FB-476D-83F3-7ED9D15B06CB}" destId="{80F84B34-6395-41C9-A932-B406108B8B2A}" srcOrd="0" destOrd="0" presId="urn:microsoft.com/office/officeart/2005/8/layout/StepDownProcess"/>
    <dgm:cxn modelId="{BDBE7CAD-139E-4C01-9713-631119CE2C1F}" type="presParOf" srcId="{9064E571-41FB-476D-83F3-7ED9D15B06CB}" destId="{B9319971-C9EA-4A4E-BB62-E306B30A6069}" srcOrd="1" destOrd="0" presId="urn:microsoft.com/office/officeart/2005/8/layout/StepDownProcess"/>
    <dgm:cxn modelId="{3870F143-C3C0-4078-8F7B-C2831A25FBF6}" type="presParOf" srcId="{9064E571-41FB-476D-83F3-7ED9D15B06CB}" destId="{C0A73EC9-8B81-47F4-A087-0BCC258D3596}" srcOrd="2" destOrd="0" presId="urn:microsoft.com/office/officeart/2005/8/layout/StepDownProcess"/>
    <dgm:cxn modelId="{593C3EBF-C5D2-47D5-A5B5-36959A1B4E5A}" type="presParOf" srcId="{1C4F722C-3F53-4910-B095-7C7AC2D93D10}" destId="{7C518C56-953B-48E5-9B69-3284A248956C}" srcOrd="1" destOrd="0" presId="urn:microsoft.com/office/officeart/2005/8/layout/StepDownProcess"/>
    <dgm:cxn modelId="{7C3E91CB-92AD-44FB-A5BD-166C533D6BA3}" type="presParOf" srcId="{1C4F722C-3F53-4910-B095-7C7AC2D93D10}" destId="{E58EA48D-E7A6-400A-B361-6FC80F5919B2}" srcOrd="2" destOrd="0" presId="urn:microsoft.com/office/officeart/2005/8/layout/StepDownProcess"/>
    <dgm:cxn modelId="{3532057C-6B30-4434-8CBD-1989586E422A}" type="presParOf" srcId="{E58EA48D-E7A6-400A-B361-6FC80F5919B2}" destId="{FB96E88A-7505-47B9-9455-8B879260026E}" srcOrd="0" destOrd="0" presId="urn:microsoft.com/office/officeart/2005/8/layout/StepDownProcess"/>
    <dgm:cxn modelId="{4F3876FC-431A-41CA-B46C-5CD1232B7963}" type="presParOf" srcId="{E58EA48D-E7A6-400A-B361-6FC80F5919B2}" destId="{CD9E3F6C-823F-4801-8ADA-096ACFC64699}" srcOrd="1" destOrd="0" presId="urn:microsoft.com/office/officeart/2005/8/layout/StepDownProcess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A9826-4635-4904-95A8-1DE79BB23D44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ms-MY"/>
        </a:p>
      </dgm:t>
    </dgm:pt>
    <dgm:pt modelId="{A01045D9-19B1-41CE-A711-5A4100708DE0}">
      <dgm:prSet phldrT="[Text]" custT="1"/>
      <dgm:spPr/>
      <dgm:t>
        <a:bodyPr vert="vert270"/>
        <a:lstStyle/>
        <a:p>
          <a:pPr algn="ctr"/>
          <a:r>
            <a:rPr lang="en-US" sz="4800" dirty="0" smtClean="0">
              <a:latin typeface="Arial Rounded MT Bold" pitchFamily="34" charset="0"/>
            </a:rPr>
            <a:t>PHASE 1</a:t>
          </a:r>
          <a:endParaRPr lang="ms-MY" sz="4800" dirty="0">
            <a:latin typeface="Arial Rounded MT Bold" pitchFamily="34" charset="0"/>
          </a:endParaRPr>
        </a:p>
      </dgm:t>
    </dgm:pt>
    <dgm:pt modelId="{36B9D117-415A-43CE-AE48-C03D72D8D6FC}" type="parTrans" cxnId="{78C03E04-48CE-4E67-A73D-4978118E80D7}">
      <dgm:prSet/>
      <dgm:spPr/>
      <dgm:t>
        <a:bodyPr/>
        <a:lstStyle/>
        <a:p>
          <a:endParaRPr lang="ms-MY"/>
        </a:p>
      </dgm:t>
    </dgm:pt>
    <dgm:pt modelId="{A6605EE2-D1C0-4279-82EE-BAF02D747E03}" type="sibTrans" cxnId="{78C03E04-48CE-4E67-A73D-4978118E80D7}">
      <dgm:prSet/>
      <dgm:spPr/>
      <dgm:t>
        <a:bodyPr/>
        <a:lstStyle/>
        <a:p>
          <a:endParaRPr lang="ms-MY"/>
        </a:p>
      </dgm:t>
    </dgm:pt>
    <dgm:pt modelId="{EC70C2F8-0398-466D-A880-1FA672117505}">
      <dgm:prSet phldrT="[Text]" custT="1"/>
      <dgm:spPr/>
      <dgm:t>
        <a:bodyPr/>
        <a:lstStyle/>
        <a:p>
          <a:r>
            <a:rPr lang="en-US" sz="2000" dirty="0" smtClean="0"/>
            <a:t>The person reliability was .96 and the item reliability .85</a:t>
          </a:r>
          <a:endParaRPr lang="ms-MY" sz="2000" dirty="0"/>
        </a:p>
      </dgm:t>
    </dgm:pt>
    <dgm:pt modelId="{C0D2FCCE-253F-43F4-9C43-F8536B11F4E6}" type="parTrans" cxnId="{C23930AA-D9D8-487F-8E63-0DAC07C6E18E}">
      <dgm:prSet/>
      <dgm:spPr/>
      <dgm:t>
        <a:bodyPr/>
        <a:lstStyle/>
        <a:p>
          <a:endParaRPr lang="ms-MY"/>
        </a:p>
      </dgm:t>
    </dgm:pt>
    <dgm:pt modelId="{710DBFD9-472A-4F4E-A0AA-E7706045A908}" type="sibTrans" cxnId="{C23930AA-D9D8-487F-8E63-0DAC07C6E18E}">
      <dgm:prSet/>
      <dgm:spPr/>
      <dgm:t>
        <a:bodyPr/>
        <a:lstStyle/>
        <a:p>
          <a:endParaRPr lang="ms-MY"/>
        </a:p>
      </dgm:t>
    </dgm:pt>
    <dgm:pt modelId="{C17C9183-6A51-41DB-9690-87F69EEFF020}">
      <dgm:prSet phldrT="[Text]" custT="1"/>
      <dgm:spPr/>
      <dgm:t>
        <a:bodyPr/>
        <a:lstStyle/>
        <a:p>
          <a:r>
            <a:rPr lang="en-US" sz="2000" dirty="0" smtClean="0"/>
            <a:t>Dimensionality showed there were two latent construct of MLSL: i) Transcendental love and ii) Natural Love.</a:t>
          </a:r>
          <a:endParaRPr lang="ms-MY" sz="2000" dirty="0"/>
        </a:p>
      </dgm:t>
    </dgm:pt>
    <dgm:pt modelId="{44DDF1C9-C764-45EF-8935-002012860B50}" type="parTrans" cxnId="{27D78851-8803-48A8-8908-9DD87A908557}">
      <dgm:prSet/>
      <dgm:spPr/>
      <dgm:t>
        <a:bodyPr/>
        <a:lstStyle/>
        <a:p>
          <a:endParaRPr lang="ms-MY"/>
        </a:p>
      </dgm:t>
    </dgm:pt>
    <dgm:pt modelId="{7B1A2865-3761-49F4-91DE-4249A3625B2E}" type="sibTrans" cxnId="{27D78851-8803-48A8-8908-9DD87A908557}">
      <dgm:prSet/>
      <dgm:spPr/>
      <dgm:t>
        <a:bodyPr/>
        <a:lstStyle/>
        <a:p>
          <a:endParaRPr lang="ms-MY"/>
        </a:p>
      </dgm:t>
    </dgm:pt>
    <dgm:pt modelId="{959FDB85-0018-4A4B-8ECE-F1FC22CBE8C8}">
      <dgm:prSet phldrT="[Text]" custT="1"/>
      <dgm:spPr/>
      <dgm:t>
        <a:bodyPr/>
        <a:lstStyle/>
        <a:p>
          <a:r>
            <a:rPr lang="en-US" sz="2000" dirty="0" smtClean="0"/>
            <a:t>Person-Map-Item </a:t>
          </a:r>
        </a:p>
        <a:p>
          <a:r>
            <a:rPr lang="en-US" sz="2000" dirty="0" smtClean="0"/>
            <a:t>- Five level of respondents</a:t>
          </a:r>
        </a:p>
        <a:p>
          <a:r>
            <a:rPr lang="en-US" sz="2000" dirty="0" smtClean="0"/>
            <a:t>- Two level of items</a:t>
          </a:r>
          <a:endParaRPr lang="ms-MY" sz="2000" dirty="0"/>
        </a:p>
      </dgm:t>
    </dgm:pt>
    <dgm:pt modelId="{2AC1E2D8-BFC1-4219-9A72-140FEFA1BD20}" type="parTrans" cxnId="{BDC15B56-DD77-4839-A692-5FF1B7477C5C}">
      <dgm:prSet/>
      <dgm:spPr/>
      <dgm:t>
        <a:bodyPr/>
        <a:lstStyle/>
        <a:p>
          <a:endParaRPr lang="ms-MY"/>
        </a:p>
      </dgm:t>
    </dgm:pt>
    <dgm:pt modelId="{4C966B2D-90EB-42A3-ADC8-82DF4DD983CA}" type="sibTrans" cxnId="{BDC15B56-DD77-4839-A692-5FF1B7477C5C}">
      <dgm:prSet/>
      <dgm:spPr/>
      <dgm:t>
        <a:bodyPr/>
        <a:lstStyle/>
        <a:p>
          <a:endParaRPr lang="ms-MY"/>
        </a:p>
      </dgm:t>
    </dgm:pt>
    <dgm:pt modelId="{17E79924-1B5C-4331-83E4-5C2714DB384A}">
      <dgm:prSet/>
      <dgm:spPr/>
      <dgm:t>
        <a:bodyPr/>
        <a:lstStyle/>
        <a:p>
          <a:endParaRPr lang="ms-MY"/>
        </a:p>
      </dgm:t>
    </dgm:pt>
    <dgm:pt modelId="{DB957D0F-6FD7-4830-8059-49EC206635D4}" type="parTrans" cxnId="{E1B37C77-BCF9-4376-BC3A-4A2AE61B346F}">
      <dgm:prSet/>
      <dgm:spPr/>
      <dgm:t>
        <a:bodyPr/>
        <a:lstStyle/>
        <a:p>
          <a:endParaRPr lang="ms-MY"/>
        </a:p>
      </dgm:t>
    </dgm:pt>
    <dgm:pt modelId="{06E451AE-DE8E-43F2-94DA-83DEB4EBC81D}" type="sibTrans" cxnId="{E1B37C77-BCF9-4376-BC3A-4A2AE61B346F}">
      <dgm:prSet/>
      <dgm:spPr/>
      <dgm:t>
        <a:bodyPr/>
        <a:lstStyle/>
        <a:p>
          <a:endParaRPr lang="ms-MY"/>
        </a:p>
      </dgm:t>
    </dgm:pt>
    <dgm:pt modelId="{5F5CD29A-1464-45DB-BCD8-F9330CC284C6}" type="pres">
      <dgm:prSet presAssocID="{4F3A9826-4635-4904-95A8-1DE79BB23D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5583DA96-6475-4899-88DC-C686D552CD2B}" type="pres">
      <dgm:prSet presAssocID="{A01045D9-19B1-41CE-A711-5A4100708DE0}" presName="thickLine" presStyleLbl="alignNode1" presStyleIdx="0" presStyleCnt="1" custLinFactNeighborX="7282" custLinFactNeighborY="454"/>
      <dgm:spPr/>
      <dgm:t>
        <a:bodyPr/>
        <a:lstStyle/>
        <a:p>
          <a:endParaRPr lang="en-MY"/>
        </a:p>
      </dgm:t>
    </dgm:pt>
    <dgm:pt modelId="{A1CA17DA-9865-4A80-9851-7D432EAAB226}" type="pres">
      <dgm:prSet presAssocID="{A01045D9-19B1-41CE-A711-5A4100708DE0}" presName="horz1" presStyleCnt="0"/>
      <dgm:spPr/>
      <dgm:t>
        <a:bodyPr/>
        <a:lstStyle/>
        <a:p>
          <a:endParaRPr lang="en-MY"/>
        </a:p>
      </dgm:t>
    </dgm:pt>
    <dgm:pt modelId="{46886F07-6EDF-453C-BC4C-5E5CECAC941B}" type="pres">
      <dgm:prSet presAssocID="{A01045D9-19B1-41CE-A711-5A4100708DE0}" presName="tx1" presStyleLbl="revTx" presStyleIdx="0" presStyleCnt="5"/>
      <dgm:spPr/>
      <dgm:t>
        <a:bodyPr/>
        <a:lstStyle/>
        <a:p>
          <a:endParaRPr lang="ms-MY"/>
        </a:p>
      </dgm:t>
    </dgm:pt>
    <dgm:pt modelId="{8BDE8820-9DC5-424F-A81C-665F1607D993}" type="pres">
      <dgm:prSet presAssocID="{A01045D9-19B1-41CE-A711-5A4100708DE0}" presName="vert1" presStyleCnt="0"/>
      <dgm:spPr/>
      <dgm:t>
        <a:bodyPr/>
        <a:lstStyle/>
        <a:p>
          <a:endParaRPr lang="en-MY"/>
        </a:p>
      </dgm:t>
    </dgm:pt>
    <dgm:pt modelId="{98BFC8A2-EFBB-46F8-863F-C24B7CDE06BA}" type="pres">
      <dgm:prSet presAssocID="{EC70C2F8-0398-466D-A880-1FA672117505}" presName="vertSpace2a" presStyleCnt="0"/>
      <dgm:spPr/>
      <dgm:t>
        <a:bodyPr/>
        <a:lstStyle/>
        <a:p>
          <a:endParaRPr lang="en-MY"/>
        </a:p>
      </dgm:t>
    </dgm:pt>
    <dgm:pt modelId="{74081149-5703-4B89-B9E1-08E8ACF199A2}" type="pres">
      <dgm:prSet presAssocID="{EC70C2F8-0398-466D-A880-1FA672117505}" presName="horz2" presStyleCnt="0"/>
      <dgm:spPr/>
      <dgm:t>
        <a:bodyPr/>
        <a:lstStyle/>
        <a:p>
          <a:endParaRPr lang="en-MY"/>
        </a:p>
      </dgm:t>
    </dgm:pt>
    <dgm:pt modelId="{BCD14CF5-0940-45F6-B1BC-561F441B50A5}" type="pres">
      <dgm:prSet presAssocID="{EC70C2F8-0398-466D-A880-1FA672117505}" presName="horzSpace2" presStyleCnt="0"/>
      <dgm:spPr/>
      <dgm:t>
        <a:bodyPr/>
        <a:lstStyle/>
        <a:p>
          <a:endParaRPr lang="en-MY"/>
        </a:p>
      </dgm:t>
    </dgm:pt>
    <dgm:pt modelId="{3FC6D806-30B1-45B3-A297-CEC25E986B69}" type="pres">
      <dgm:prSet presAssocID="{EC70C2F8-0398-466D-A880-1FA672117505}" presName="tx2" presStyleLbl="revTx" presStyleIdx="1" presStyleCnt="5"/>
      <dgm:spPr/>
      <dgm:t>
        <a:bodyPr/>
        <a:lstStyle/>
        <a:p>
          <a:endParaRPr lang="ms-MY"/>
        </a:p>
      </dgm:t>
    </dgm:pt>
    <dgm:pt modelId="{EF7D9D89-0EAB-45AA-9392-4B8A1996F469}" type="pres">
      <dgm:prSet presAssocID="{EC70C2F8-0398-466D-A880-1FA672117505}" presName="vert2" presStyleCnt="0"/>
      <dgm:spPr/>
      <dgm:t>
        <a:bodyPr/>
        <a:lstStyle/>
        <a:p>
          <a:endParaRPr lang="en-MY"/>
        </a:p>
      </dgm:t>
    </dgm:pt>
    <dgm:pt modelId="{1F60F8EA-115A-47B3-9103-6907EDBCF006}" type="pres">
      <dgm:prSet presAssocID="{EC70C2F8-0398-466D-A880-1FA672117505}" presName="thinLine2b" presStyleLbl="callout" presStyleIdx="0" presStyleCnt="4" custLinFactY="-474267" custLinFactNeighborX="-728" custLinFactNeighborY="-500000"/>
      <dgm:spPr/>
      <dgm:t>
        <a:bodyPr/>
        <a:lstStyle/>
        <a:p>
          <a:endParaRPr lang="en-MY"/>
        </a:p>
      </dgm:t>
    </dgm:pt>
    <dgm:pt modelId="{55E7A1D3-0BF1-4485-AD9F-B31E336F5730}" type="pres">
      <dgm:prSet presAssocID="{EC70C2F8-0398-466D-A880-1FA672117505}" presName="vertSpace2b" presStyleCnt="0"/>
      <dgm:spPr/>
      <dgm:t>
        <a:bodyPr/>
        <a:lstStyle/>
        <a:p>
          <a:endParaRPr lang="en-MY"/>
        </a:p>
      </dgm:t>
    </dgm:pt>
    <dgm:pt modelId="{1AEE880B-0446-40D1-AEB7-36A0C3BEA46B}" type="pres">
      <dgm:prSet presAssocID="{C17C9183-6A51-41DB-9690-87F69EEFF020}" presName="horz2" presStyleCnt="0"/>
      <dgm:spPr/>
      <dgm:t>
        <a:bodyPr/>
        <a:lstStyle/>
        <a:p>
          <a:endParaRPr lang="en-MY"/>
        </a:p>
      </dgm:t>
    </dgm:pt>
    <dgm:pt modelId="{D74ADF7D-685B-46F3-A4EC-A85E10438957}" type="pres">
      <dgm:prSet presAssocID="{C17C9183-6A51-41DB-9690-87F69EEFF020}" presName="horzSpace2" presStyleCnt="0"/>
      <dgm:spPr/>
      <dgm:t>
        <a:bodyPr/>
        <a:lstStyle/>
        <a:p>
          <a:endParaRPr lang="en-MY"/>
        </a:p>
      </dgm:t>
    </dgm:pt>
    <dgm:pt modelId="{A0AFD3A1-3107-45C6-AAC1-514EBA879C28}" type="pres">
      <dgm:prSet presAssocID="{C17C9183-6A51-41DB-9690-87F69EEFF020}" presName="tx2" presStyleLbl="revTx" presStyleIdx="2" presStyleCnt="5" custLinFactNeighborX="-179" custLinFactNeighborY="-31717"/>
      <dgm:spPr/>
      <dgm:t>
        <a:bodyPr/>
        <a:lstStyle/>
        <a:p>
          <a:endParaRPr lang="ms-MY"/>
        </a:p>
      </dgm:t>
    </dgm:pt>
    <dgm:pt modelId="{1EA0B170-5A65-41F0-B268-5484DC82AE9E}" type="pres">
      <dgm:prSet presAssocID="{C17C9183-6A51-41DB-9690-87F69EEFF020}" presName="vert2" presStyleCnt="0"/>
      <dgm:spPr/>
      <dgm:t>
        <a:bodyPr/>
        <a:lstStyle/>
        <a:p>
          <a:endParaRPr lang="en-MY"/>
        </a:p>
      </dgm:t>
    </dgm:pt>
    <dgm:pt modelId="{D780A612-52ED-4FC7-9903-C3C7EBA73D56}" type="pres">
      <dgm:prSet presAssocID="{C17C9183-6A51-41DB-9690-87F69EEFF020}" presName="thinLine2b" presStyleLbl="callout" presStyleIdx="1" presStyleCnt="4" custLinFactY="-413961" custLinFactNeighborX="-728" custLinFactNeighborY="-500000"/>
      <dgm:spPr/>
      <dgm:t>
        <a:bodyPr/>
        <a:lstStyle/>
        <a:p>
          <a:endParaRPr lang="en-MY"/>
        </a:p>
      </dgm:t>
    </dgm:pt>
    <dgm:pt modelId="{EEB8E849-6603-480B-9E53-D581CC65B274}" type="pres">
      <dgm:prSet presAssocID="{C17C9183-6A51-41DB-9690-87F69EEFF020}" presName="vertSpace2b" presStyleCnt="0"/>
      <dgm:spPr/>
      <dgm:t>
        <a:bodyPr/>
        <a:lstStyle/>
        <a:p>
          <a:endParaRPr lang="en-MY"/>
        </a:p>
      </dgm:t>
    </dgm:pt>
    <dgm:pt modelId="{26E264EE-C584-4327-AA62-36B55BAD76C9}" type="pres">
      <dgm:prSet presAssocID="{959FDB85-0018-4A4B-8ECE-F1FC22CBE8C8}" presName="horz2" presStyleCnt="0"/>
      <dgm:spPr/>
      <dgm:t>
        <a:bodyPr/>
        <a:lstStyle/>
        <a:p>
          <a:endParaRPr lang="en-MY"/>
        </a:p>
      </dgm:t>
    </dgm:pt>
    <dgm:pt modelId="{C49CB150-F793-473D-A17E-4083BA8D2458}" type="pres">
      <dgm:prSet presAssocID="{959FDB85-0018-4A4B-8ECE-F1FC22CBE8C8}" presName="horzSpace2" presStyleCnt="0"/>
      <dgm:spPr/>
      <dgm:t>
        <a:bodyPr/>
        <a:lstStyle/>
        <a:p>
          <a:endParaRPr lang="en-MY"/>
        </a:p>
      </dgm:t>
    </dgm:pt>
    <dgm:pt modelId="{3FBC19BE-99A8-405A-A45E-032828D5CC19}" type="pres">
      <dgm:prSet presAssocID="{959FDB85-0018-4A4B-8ECE-F1FC22CBE8C8}" presName="tx2" presStyleLbl="revTx" presStyleIdx="3" presStyleCnt="5" custLinFactNeighborX="-179" custLinFactNeighborY="-22549"/>
      <dgm:spPr/>
      <dgm:t>
        <a:bodyPr/>
        <a:lstStyle/>
        <a:p>
          <a:endParaRPr lang="ms-MY"/>
        </a:p>
      </dgm:t>
    </dgm:pt>
    <dgm:pt modelId="{2EFD5112-5A6D-44F9-B88B-5429FA788E7C}" type="pres">
      <dgm:prSet presAssocID="{959FDB85-0018-4A4B-8ECE-F1FC22CBE8C8}" presName="vert2" presStyleCnt="0"/>
      <dgm:spPr/>
      <dgm:t>
        <a:bodyPr/>
        <a:lstStyle/>
        <a:p>
          <a:endParaRPr lang="en-MY"/>
        </a:p>
      </dgm:t>
    </dgm:pt>
    <dgm:pt modelId="{84DDE158-7CD5-418C-98A7-08705CE3C4ED}" type="pres">
      <dgm:prSet presAssocID="{959FDB85-0018-4A4B-8ECE-F1FC22CBE8C8}" presName="thinLine2b" presStyleLbl="callout" presStyleIdx="2" presStyleCnt="4"/>
      <dgm:spPr/>
      <dgm:t>
        <a:bodyPr/>
        <a:lstStyle/>
        <a:p>
          <a:endParaRPr lang="en-MY"/>
        </a:p>
      </dgm:t>
    </dgm:pt>
    <dgm:pt modelId="{31F3DA8A-6FFD-450D-9EEF-26E3F57841E2}" type="pres">
      <dgm:prSet presAssocID="{959FDB85-0018-4A4B-8ECE-F1FC22CBE8C8}" presName="vertSpace2b" presStyleCnt="0"/>
      <dgm:spPr/>
      <dgm:t>
        <a:bodyPr/>
        <a:lstStyle/>
        <a:p>
          <a:endParaRPr lang="en-MY"/>
        </a:p>
      </dgm:t>
    </dgm:pt>
    <dgm:pt modelId="{F96A8DB2-804C-48FE-9574-7E372C2F6151}" type="pres">
      <dgm:prSet presAssocID="{17E79924-1B5C-4331-83E4-5C2714DB384A}" presName="horz2" presStyleCnt="0"/>
      <dgm:spPr/>
      <dgm:t>
        <a:bodyPr/>
        <a:lstStyle/>
        <a:p>
          <a:endParaRPr lang="en-MY"/>
        </a:p>
      </dgm:t>
    </dgm:pt>
    <dgm:pt modelId="{C5E2932F-B6C4-43C9-BBF1-CC0F899E3737}" type="pres">
      <dgm:prSet presAssocID="{17E79924-1B5C-4331-83E4-5C2714DB384A}" presName="horzSpace2" presStyleCnt="0"/>
      <dgm:spPr/>
      <dgm:t>
        <a:bodyPr/>
        <a:lstStyle/>
        <a:p>
          <a:endParaRPr lang="en-MY"/>
        </a:p>
      </dgm:t>
    </dgm:pt>
    <dgm:pt modelId="{E93A8E13-FBCD-44E5-9269-30E6384BE641}" type="pres">
      <dgm:prSet presAssocID="{17E79924-1B5C-4331-83E4-5C2714DB384A}" presName="tx2" presStyleLbl="revTx" presStyleIdx="4" presStyleCnt="5"/>
      <dgm:spPr/>
      <dgm:t>
        <a:bodyPr/>
        <a:lstStyle/>
        <a:p>
          <a:endParaRPr lang="en-MY"/>
        </a:p>
      </dgm:t>
    </dgm:pt>
    <dgm:pt modelId="{AEFCCDEE-994E-47D0-B634-CBFFE3336700}" type="pres">
      <dgm:prSet presAssocID="{17E79924-1B5C-4331-83E4-5C2714DB384A}" presName="vert2" presStyleCnt="0"/>
      <dgm:spPr/>
      <dgm:t>
        <a:bodyPr/>
        <a:lstStyle/>
        <a:p>
          <a:endParaRPr lang="en-MY"/>
        </a:p>
      </dgm:t>
    </dgm:pt>
    <dgm:pt modelId="{9355D343-A501-4EE7-AE03-9BF2620CEF7D}" type="pres">
      <dgm:prSet presAssocID="{17E79924-1B5C-4331-83E4-5C2714DB384A}" presName="thinLine2b" presStyleLbl="callout" presStyleIdx="3" presStyleCnt="4"/>
      <dgm:spPr/>
      <dgm:t>
        <a:bodyPr/>
        <a:lstStyle/>
        <a:p>
          <a:endParaRPr lang="en-MY"/>
        </a:p>
      </dgm:t>
    </dgm:pt>
    <dgm:pt modelId="{879A7206-5695-4E86-A8C0-D212780FA41E}" type="pres">
      <dgm:prSet presAssocID="{17E79924-1B5C-4331-83E4-5C2714DB384A}" presName="vertSpace2b" presStyleCnt="0"/>
      <dgm:spPr/>
      <dgm:t>
        <a:bodyPr/>
        <a:lstStyle/>
        <a:p>
          <a:endParaRPr lang="en-MY"/>
        </a:p>
      </dgm:t>
    </dgm:pt>
  </dgm:ptLst>
  <dgm:cxnLst>
    <dgm:cxn modelId="{ED3758B1-7EA1-4F7D-8851-2CA028798427}" type="presOf" srcId="{17E79924-1B5C-4331-83E4-5C2714DB384A}" destId="{E93A8E13-FBCD-44E5-9269-30E6384BE641}" srcOrd="0" destOrd="0" presId="urn:microsoft.com/office/officeart/2008/layout/LinedList"/>
    <dgm:cxn modelId="{39539149-927E-4200-B722-1586A394C185}" type="presOf" srcId="{A01045D9-19B1-41CE-A711-5A4100708DE0}" destId="{46886F07-6EDF-453C-BC4C-5E5CECAC941B}" srcOrd="0" destOrd="0" presId="urn:microsoft.com/office/officeart/2008/layout/LinedList"/>
    <dgm:cxn modelId="{66990BBD-198D-468E-A75B-F681E139DBB2}" type="presOf" srcId="{EC70C2F8-0398-466D-A880-1FA672117505}" destId="{3FC6D806-30B1-45B3-A297-CEC25E986B69}" srcOrd="0" destOrd="0" presId="urn:microsoft.com/office/officeart/2008/layout/LinedList"/>
    <dgm:cxn modelId="{27D78851-8803-48A8-8908-9DD87A908557}" srcId="{A01045D9-19B1-41CE-A711-5A4100708DE0}" destId="{C17C9183-6A51-41DB-9690-87F69EEFF020}" srcOrd="1" destOrd="0" parTransId="{44DDF1C9-C764-45EF-8935-002012860B50}" sibTransId="{7B1A2865-3761-49F4-91DE-4249A3625B2E}"/>
    <dgm:cxn modelId="{61A5A952-B552-42F2-BB43-0E3B3F076529}" type="presOf" srcId="{C17C9183-6A51-41DB-9690-87F69EEFF020}" destId="{A0AFD3A1-3107-45C6-AAC1-514EBA879C28}" srcOrd="0" destOrd="0" presId="urn:microsoft.com/office/officeart/2008/layout/LinedList"/>
    <dgm:cxn modelId="{4A04C52D-5412-46AB-B860-DBC3A6CB0293}" type="presOf" srcId="{959FDB85-0018-4A4B-8ECE-F1FC22CBE8C8}" destId="{3FBC19BE-99A8-405A-A45E-032828D5CC19}" srcOrd="0" destOrd="0" presId="urn:microsoft.com/office/officeart/2008/layout/LinedList"/>
    <dgm:cxn modelId="{BDC15B56-DD77-4839-A692-5FF1B7477C5C}" srcId="{A01045D9-19B1-41CE-A711-5A4100708DE0}" destId="{959FDB85-0018-4A4B-8ECE-F1FC22CBE8C8}" srcOrd="2" destOrd="0" parTransId="{2AC1E2D8-BFC1-4219-9A72-140FEFA1BD20}" sibTransId="{4C966B2D-90EB-42A3-ADC8-82DF4DD983CA}"/>
    <dgm:cxn modelId="{70476369-F6BB-4215-8454-C7970774576B}" type="presOf" srcId="{4F3A9826-4635-4904-95A8-1DE79BB23D44}" destId="{5F5CD29A-1464-45DB-BCD8-F9330CC284C6}" srcOrd="0" destOrd="0" presId="urn:microsoft.com/office/officeart/2008/layout/LinedList"/>
    <dgm:cxn modelId="{78C03E04-48CE-4E67-A73D-4978118E80D7}" srcId="{4F3A9826-4635-4904-95A8-1DE79BB23D44}" destId="{A01045D9-19B1-41CE-A711-5A4100708DE0}" srcOrd="0" destOrd="0" parTransId="{36B9D117-415A-43CE-AE48-C03D72D8D6FC}" sibTransId="{A6605EE2-D1C0-4279-82EE-BAF02D747E03}"/>
    <dgm:cxn modelId="{E1B37C77-BCF9-4376-BC3A-4A2AE61B346F}" srcId="{A01045D9-19B1-41CE-A711-5A4100708DE0}" destId="{17E79924-1B5C-4331-83E4-5C2714DB384A}" srcOrd="3" destOrd="0" parTransId="{DB957D0F-6FD7-4830-8059-49EC206635D4}" sibTransId="{06E451AE-DE8E-43F2-94DA-83DEB4EBC81D}"/>
    <dgm:cxn modelId="{C23930AA-D9D8-487F-8E63-0DAC07C6E18E}" srcId="{A01045D9-19B1-41CE-A711-5A4100708DE0}" destId="{EC70C2F8-0398-466D-A880-1FA672117505}" srcOrd="0" destOrd="0" parTransId="{C0D2FCCE-253F-43F4-9C43-F8536B11F4E6}" sibTransId="{710DBFD9-472A-4F4E-A0AA-E7706045A908}"/>
    <dgm:cxn modelId="{1E538C73-6897-479D-A498-DB64ED182ED5}" type="presParOf" srcId="{5F5CD29A-1464-45DB-BCD8-F9330CC284C6}" destId="{5583DA96-6475-4899-88DC-C686D552CD2B}" srcOrd="0" destOrd="0" presId="urn:microsoft.com/office/officeart/2008/layout/LinedList"/>
    <dgm:cxn modelId="{B5C372DA-3EB3-4CB6-A770-D3381AB3C4FC}" type="presParOf" srcId="{5F5CD29A-1464-45DB-BCD8-F9330CC284C6}" destId="{A1CA17DA-9865-4A80-9851-7D432EAAB226}" srcOrd="1" destOrd="0" presId="urn:microsoft.com/office/officeart/2008/layout/LinedList"/>
    <dgm:cxn modelId="{F1865BA5-B7DF-4C23-83CF-DE07DAE768A2}" type="presParOf" srcId="{A1CA17DA-9865-4A80-9851-7D432EAAB226}" destId="{46886F07-6EDF-453C-BC4C-5E5CECAC941B}" srcOrd="0" destOrd="0" presId="urn:microsoft.com/office/officeart/2008/layout/LinedList"/>
    <dgm:cxn modelId="{9D39A109-CC7E-4A8A-B8B3-90192F1BC407}" type="presParOf" srcId="{A1CA17DA-9865-4A80-9851-7D432EAAB226}" destId="{8BDE8820-9DC5-424F-A81C-665F1607D993}" srcOrd="1" destOrd="0" presId="urn:microsoft.com/office/officeart/2008/layout/LinedList"/>
    <dgm:cxn modelId="{28BCC3BB-5C35-41A8-A016-FCD334F61AA2}" type="presParOf" srcId="{8BDE8820-9DC5-424F-A81C-665F1607D993}" destId="{98BFC8A2-EFBB-46F8-863F-C24B7CDE06BA}" srcOrd="0" destOrd="0" presId="urn:microsoft.com/office/officeart/2008/layout/LinedList"/>
    <dgm:cxn modelId="{6FAE996D-E6F6-4C45-A3FA-B2F66EABCACF}" type="presParOf" srcId="{8BDE8820-9DC5-424F-A81C-665F1607D993}" destId="{74081149-5703-4B89-B9E1-08E8ACF199A2}" srcOrd="1" destOrd="0" presId="urn:microsoft.com/office/officeart/2008/layout/LinedList"/>
    <dgm:cxn modelId="{CC64B6FB-D912-4481-81E8-B34128834B31}" type="presParOf" srcId="{74081149-5703-4B89-B9E1-08E8ACF199A2}" destId="{BCD14CF5-0940-45F6-B1BC-561F441B50A5}" srcOrd="0" destOrd="0" presId="urn:microsoft.com/office/officeart/2008/layout/LinedList"/>
    <dgm:cxn modelId="{047CEA0A-1C2B-495A-9EF9-8B28E366C6A2}" type="presParOf" srcId="{74081149-5703-4B89-B9E1-08E8ACF199A2}" destId="{3FC6D806-30B1-45B3-A297-CEC25E986B69}" srcOrd="1" destOrd="0" presId="urn:microsoft.com/office/officeart/2008/layout/LinedList"/>
    <dgm:cxn modelId="{320F9E8F-6B49-4452-B995-9688F73C26F4}" type="presParOf" srcId="{74081149-5703-4B89-B9E1-08E8ACF199A2}" destId="{EF7D9D89-0EAB-45AA-9392-4B8A1996F469}" srcOrd="2" destOrd="0" presId="urn:microsoft.com/office/officeart/2008/layout/LinedList"/>
    <dgm:cxn modelId="{C5DDF9EA-C549-44A9-BC3C-B06208859AB2}" type="presParOf" srcId="{8BDE8820-9DC5-424F-A81C-665F1607D993}" destId="{1F60F8EA-115A-47B3-9103-6907EDBCF006}" srcOrd="2" destOrd="0" presId="urn:microsoft.com/office/officeart/2008/layout/LinedList"/>
    <dgm:cxn modelId="{C98099B6-3F08-4E5B-964D-1C1558E6A8F2}" type="presParOf" srcId="{8BDE8820-9DC5-424F-A81C-665F1607D993}" destId="{55E7A1D3-0BF1-4485-AD9F-B31E336F5730}" srcOrd="3" destOrd="0" presId="urn:microsoft.com/office/officeart/2008/layout/LinedList"/>
    <dgm:cxn modelId="{B885B4A9-6A36-4E68-ABB5-8105393CCA22}" type="presParOf" srcId="{8BDE8820-9DC5-424F-A81C-665F1607D993}" destId="{1AEE880B-0446-40D1-AEB7-36A0C3BEA46B}" srcOrd="4" destOrd="0" presId="urn:microsoft.com/office/officeart/2008/layout/LinedList"/>
    <dgm:cxn modelId="{02A64EE6-D4B1-44C3-8C00-4305DF27DE5E}" type="presParOf" srcId="{1AEE880B-0446-40D1-AEB7-36A0C3BEA46B}" destId="{D74ADF7D-685B-46F3-A4EC-A85E10438957}" srcOrd="0" destOrd="0" presId="urn:microsoft.com/office/officeart/2008/layout/LinedList"/>
    <dgm:cxn modelId="{22389E2C-AB95-4F2C-9772-F55F5104759D}" type="presParOf" srcId="{1AEE880B-0446-40D1-AEB7-36A0C3BEA46B}" destId="{A0AFD3A1-3107-45C6-AAC1-514EBA879C28}" srcOrd="1" destOrd="0" presId="urn:microsoft.com/office/officeart/2008/layout/LinedList"/>
    <dgm:cxn modelId="{24FE95ED-5A5D-4A7F-AF32-46A2FB677825}" type="presParOf" srcId="{1AEE880B-0446-40D1-AEB7-36A0C3BEA46B}" destId="{1EA0B170-5A65-41F0-B268-5484DC82AE9E}" srcOrd="2" destOrd="0" presId="urn:microsoft.com/office/officeart/2008/layout/LinedList"/>
    <dgm:cxn modelId="{74813BD2-9E2B-4A43-BA76-4CE9D1D020B9}" type="presParOf" srcId="{8BDE8820-9DC5-424F-A81C-665F1607D993}" destId="{D780A612-52ED-4FC7-9903-C3C7EBA73D56}" srcOrd="5" destOrd="0" presId="urn:microsoft.com/office/officeart/2008/layout/LinedList"/>
    <dgm:cxn modelId="{4236B834-401A-4842-A789-3D7255900495}" type="presParOf" srcId="{8BDE8820-9DC5-424F-A81C-665F1607D993}" destId="{EEB8E849-6603-480B-9E53-D581CC65B274}" srcOrd="6" destOrd="0" presId="urn:microsoft.com/office/officeart/2008/layout/LinedList"/>
    <dgm:cxn modelId="{94AFF19B-18E1-47CC-8282-3D46B7E48863}" type="presParOf" srcId="{8BDE8820-9DC5-424F-A81C-665F1607D993}" destId="{26E264EE-C584-4327-AA62-36B55BAD76C9}" srcOrd="7" destOrd="0" presId="urn:microsoft.com/office/officeart/2008/layout/LinedList"/>
    <dgm:cxn modelId="{324FDD19-2C07-42F0-A84D-C72707650FFC}" type="presParOf" srcId="{26E264EE-C584-4327-AA62-36B55BAD76C9}" destId="{C49CB150-F793-473D-A17E-4083BA8D2458}" srcOrd="0" destOrd="0" presId="urn:microsoft.com/office/officeart/2008/layout/LinedList"/>
    <dgm:cxn modelId="{19AF7845-FB8A-40B9-A89F-2BCF3146D035}" type="presParOf" srcId="{26E264EE-C584-4327-AA62-36B55BAD76C9}" destId="{3FBC19BE-99A8-405A-A45E-032828D5CC19}" srcOrd="1" destOrd="0" presId="urn:microsoft.com/office/officeart/2008/layout/LinedList"/>
    <dgm:cxn modelId="{4BC1AF4F-569D-4357-89D4-6FE7CD9FCF8E}" type="presParOf" srcId="{26E264EE-C584-4327-AA62-36B55BAD76C9}" destId="{2EFD5112-5A6D-44F9-B88B-5429FA788E7C}" srcOrd="2" destOrd="0" presId="urn:microsoft.com/office/officeart/2008/layout/LinedList"/>
    <dgm:cxn modelId="{E159D615-9574-45A4-9E06-90F0EFB2087D}" type="presParOf" srcId="{8BDE8820-9DC5-424F-A81C-665F1607D993}" destId="{84DDE158-7CD5-418C-98A7-08705CE3C4ED}" srcOrd="8" destOrd="0" presId="urn:microsoft.com/office/officeart/2008/layout/LinedList"/>
    <dgm:cxn modelId="{0E80BB0B-AB28-487A-BDF3-BA2CE3BE1046}" type="presParOf" srcId="{8BDE8820-9DC5-424F-A81C-665F1607D993}" destId="{31F3DA8A-6FFD-450D-9EEF-26E3F57841E2}" srcOrd="9" destOrd="0" presId="urn:microsoft.com/office/officeart/2008/layout/LinedList"/>
    <dgm:cxn modelId="{6B798231-5C69-466B-A279-DD08077C713A}" type="presParOf" srcId="{8BDE8820-9DC5-424F-A81C-665F1607D993}" destId="{F96A8DB2-804C-48FE-9574-7E372C2F6151}" srcOrd="10" destOrd="0" presId="urn:microsoft.com/office/officeart/2008/layout/LinedList"/>
    <dgm:cxn modelId="{320212EF-9579-4522-A83B-623569600FEA}" type="presParOf" srcId="{F96A8DB2-804C-48FE-9574-7E372C2F6151}" destId="{C5E2932F-B6C4-43C9-BBF1-CC0F899E3737}" srcOrd="0" destOrd="0" presId="urn:microsoft.com/office/officeart/2008/layout/LinedList"/>
    <dgm:cxn modelId="{063D2A0C-1ABD-400B-87B5-665CCB5C01EA}" type="presParOf" srcId="{F96A8DB2-804C-48FE-9574-7E372C2F6151}" destId="{E93A8E13-FBCD-44E5-9269-30E6384BE641}" srcOrd="1" destOrd="0" presId="urn:microsoft.com/office/officeart/2008/layout/LinedList"/>
    <dgm:cxn modelId="{D9DCE880-C99D-4410-8BCA-AA54B573699D}" type="presParOf" srcId="{F96A8DB2-804C-48FE-9574-7E372C2F6151}" destId="{AEFCCDEE-994E-47D0-B634-CBFFE3336700}" srcOrd="2" destOrd="0" presId="urn:microsoft.com/office/officeart/2008/layout/LinedList"/>
    <dgm:cxn modelId="{5E4EBEC4-6147-4F3A-B135-D600EB9A1474}" type="presParOf" srcId="{8BDE8820-9DC5-424F-A81C-665F1607D993}" destId="{9355D343-A501-4EE7-AE03-9BF2620CEF7D}" srcOrd="11" destOrd="0" presId="urn:microsoft.com/office/officeart/2008/layout/LinedList"/>
    <dgm:cxn modelId="{491BF93C-852D-45DF-A247-DB42820573AC}" type="presParOf" srcId="{8BDE8820-9DC5-424F-A81C-665F1607D993}" destId="{879A7206-5695-4E86-A8C0-D212780FA41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992AF9-4216-4514-B581-D5432D7B261A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ms-MY"/>
        </a:p>
      </dgm:t>
    </dgm:pt>
    <dgm:pt modelId="{DF64AB23-3A38-420A-BB10-F336ADF388A7}">
      <dgm:prSet phldrT="[Text]"/>
      <dgm:spPr/>
      <dgm:t>
        <a:bodyPr/>
        <a:lstStyle/>
        <a:p>
          <a:r>
            <a:rPr lang="en-US" dirty="0" smtClean="0"/>
            <a:t>PHASE 2</a:t>
          </a:r>
          <a:endParaRPr lang="ms-MY" dirty="0"/>
        </a:p>
      </dgm:t>
    </dgm:pt>
    <dgm:pt modelId="{5F6AD248-88DC-4A48-85F8-C9DFA0652222}" type="parTrans" cxnId="{EAFB326C-81FF-49E4-995B-FA022F692B36}">
      <dgm:prSet/>
      <dgm:spPr/>
      <dgm:t>
        <a:bodyPr/>
        <a:lstStyle/>
        <a:p>
          <a:endParaRPr lang="ms-MY"/>
        </a:p>
      </dgm:t>
    </dgm:pt>
    <dgm:pt modelId="{2227A8CD-F7B9-40A2-9B5A-8206565B035E}" type="sibTrans" cxnId="{EAFB326C-81FF-49E4-995B-FA022F692B36}">
      <dgm:prSet/>
      <dgm:spPr/>
      <dgm:t>
        <a:bodyPr/>
        <a:lstStyle/>
        <a:p>
          <a:endParaRPr lang="ms-MY"/>
        </a:p>
      </dgm:t>
    </dgm:pt>
    <dgm:pt modelId="{6674C939-926C-46C0-9760-F44F1D737ED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Pearson correlation MLSL with WCHS</a:t>
          </a:r>
          <a:endParaRPr lang="ms-MY" dirty="0"/>
        </a:p>
      </dgm:t>
    </dgm:pt>
    <dgm:pt modelId="{B93AFBF3-A01D-4D6A-B09B-F2AB5FD4995E}" type="parTrans" cxnId="{811F0D3D-B6A6-4E35-9C23-510C1D707745}">
      <dgm:prSet/>
      <dgm:spPr/>
      <dgm:t>
        <a:bodyPr/>
        <a:lstStyle/>
        <a:p>
          <a:endParaRPr lang="ms-MY"/>
        </a:p>
      </dgm:t>
    </dgm:pt>
    <dgm:pt modelId="{ABDD6AFF-CF10-44D0-9988-7994ABD0072F}" type="sibTrans" cxnId="{811F0D3D-B6A6-4E35-9C23-510C1D707745}">
      <dgm:prSet/>
      <dgm:spPr/>
      <dgm:t>
        <a:bodyPr/>
        <a:lstStyle/>
        <a:p>
          <a:endParaRPr lang="ms-MY"/>
        </a:p>
      </dgm:t>
    </dgm:pt>
    <dgm:pt modelId="{C84BB5AB-F04C-4C54-8A33-F5624F183D8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r=.228, p&lt;.05</a:t>
          </a:r>
          <a:endParaRPr lang="ms-MY" dirty="0"/>
        </a:p>
      </dgm:t>
    </dgm:pt>
    <dgm:pt modelId="{AF42F121-7844-42F7-84AC-9FC0ABE18EAD}" type="parTrans" cxnId="{DD130FAF-1CF4-418E-B5DD-63AB13771224}">
      <dgm:prSet/>
      <dgm:spPr/>
      <dgm:t>
        <a:bodyPr/>
        <a:lstStyle/>
        <a:p>
          <a:endParaRPr lang="ms-MY"/>
        </a:p>
      </dgm:t>
    </dgm:pt>
    <dgm:pt modelId="{73D0A497-7D6B-4826-BD0A-2DC50D2954F2}" type="sibTrans" cxnId="{DD130FAF-1CF4-418E-B5DD-63AB13771224}">
      <dgm:prSet/>
      <dgm:spPr/>
      <dgm:t>
        <a:bodyPr/>
        <a:lstStyle/>
        <a:p>
          <a:endParaRPr lang="ms-MY"/>
        </a:p>
      </dgm:t>
    </dgm:pt>
    <dgm:pt modelId="{52695916-AE80-43EC-89C7-131ECC3AA104}" type="pres">
      <dgm:prSet presAssocID="{47992AF9-4216-4514-B581-D5432D7B26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6013C6E-875F-4E10-8655-C01329996E33}" type="pres">
      <dgm:prSet presAssocID="{DF64AB23-3A38-420A-BB10-F336ADF388A7}" presName="roof" presStyleLbl="dkBgShp" presStyleIdx="0" presStyleCnt="2"/>
      <dgm:spPr/>
      <dgm:t>
        <a:bodyPr/>
        <a:lstStyle/>
        <a:p>
          <a:endParaRPr lang="ms-MY"/>
        </a:p>
      </dgm:t>
    </dgm:pt>
    <dgm:pt modelId="{4B3529AB-C918-489E-AEC7-2B797A167AFA}" type="pres">
      <dgm:prSet presAssocID="{DF64AB23-3A38-420A-BB10-F336ADF388A7}" presName="pillars" presStyleCnt="0"/>
      <dgm:spPr/>
    </dgm:pt>
    <dgm:pt modelId="{CBDF2B74-2C05-4D02-88EC-7F9C75602C24}" type="pres">
      <dgm:prSet presAssocID="{DF64AB23-3A38-420A-BB10-F336ADF388A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D9C63531-4F0B-428C-BCFB-760E0BB923ED}" type="pres">
      <dgm:prSet presAssocID="{C84BB5AB-F04C-4C54-8A33-F5624F183D8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0AAF7B8D-4FBB-4403-983C-6C81CE7DC5F7}" type="pres">
      <dgm:prSet presAssocID="{DF64AB23-3A38-420A-BB10-F336ADF388A7}" presName="base" presStyleLbl="dkBgShp" presStyleIdx="1" presStyleCnt="2"/>
      <dgm:spPr/>
    </dgm:pt>
  </dgm:ptLst>
  <dgm:cxnLst>
    <dgm:cxn modelId="{0A71BB56-16D8-46E0-BB0E-F34DE0E9A106}" type="presOf" srcId="{6674C939-926C-46C0-9760-F44F1D737EDB}" destId="{CBDF2B74-2C05-4D02-88EC-7F9C75602C24}" srcOrd="0" destOrd="0" presId="urn:microsoft.com/office/officeart/2005/8/layout/hList3"/>
    <dgm:cxn modelId="{53BC59D0-C7D1-49E9-8879-F81F3BCAA456}" type="presOf" srcId="{C84BB5AB-F04C-4C54-8A33-F5624F183D82}" destId="{D9C63531-4F0B-428C-BCFB-760E0BB923ED}" srcOrd="0" destOrd="0" presId="urn:microsoft.com/office/officeart/2005/8/layout/hList3"/>
    <dgm:cxn modelId="{DD130FAF-1CF4-418E-B5DD-63AB13771224}" srcId="{DF64AB23-3A38-420A-BB10-F336ADF388A7}" destId="{C84BB5AB-F04C-4C54-8A33-F5624F183D82}" srcOrd="1" destOrd="0" parTransId="{AF42F121-7844-42F7-84AC-9FC0ABE18EAD}" sibTransId="{73D0A497-7D6B-4826-BD0A-2DC50D2954F2}"/>
    <dgm:cxn modelId="{811F0D3D-B6A6-4E35-9C23-510C1D707745}" srcId="{DF64AB23-3A38-420A-BB10-F336ADF388A7}" destId="{6674C939-926C-46C0-9760-F44F1D737EDB}" srcOrd="0" destOrd="0" parTransId="{B93AFBF3-A01D-4D6A-B09B-F2AB5FD4995E}" sibTransId="{ABDD6AFF-CF10-44D0-9988-7994ABD0072F}"/>
    <dgm:cxn modelId="{2A04132A-891B-43FD-AF8B-5D0E843A5634}" type="presOf" srcId="{DF64AB23-3A38-420A-BB10-F336ADF388A7}" destId="{F6013C6E-875F-4E10-8655-C01329996E33}" srcOrd="0" destOrd="0" presId="urn:microsoft.com/office/officeart/2005/8/layout/hList3"/>
    <dgm:cxn modelId="{EAFB326C-81FF-49E4-995B-FA022F692B36}" srcId="{47992AF9-4216-4514-B581-D5432D7B261A}" destId="{DF64AB23-3A38-420A-BB10-F336ADF388A7}" srcOrd="0" destOrd="0" parTransId="{5F6AD248-88DC-4A48-85F8-C9DFA0652222}" sibTransId="{2227A8CD-F7B9-40A2-9B5A-8206565B035E}"/>
    <dgm:cxn modelId="{72E8783B-6C69-4FD4-8D31-70B60D0A5EA1}" type="presOf" srcId="{47992AF9-4216-4514-B581-D5432D7B261A}" destId="{52695916-AE80-43EC-89C7-131ECC3AA104}" srcOrd="0" destOrd="0" presId="urn:microsoft.com/office/officeart/2005/8/layout/hList3"/>
    <dgm:cxn modelId="{D9A17E8D-A5B4-4EBB-92CD-29C03605F397}" type="presParOf" srcId="{52695916-AE80-43EC-89C7-131ECC3AA104}" destId="{F6013C6E-875F-4E10-8655-C01329996E33}" srcOrd="0" destOrd="0" presId="urn:microsoft.com/office/officeart/2005/8/layout/hList3"/>
    <dgm:cxn modelId="{C0E0989E-FA60-4B8F-88E6-03B7BA842AD4}" type="presParOf" srcId="{52695916-AE80-43EC-89C7-131ECC3AA104}" destId="{4B3529AB-C918-489E-AEC7-2B797A167AFA}" srcOrd="1" destOrd="0" presId="urn:microsoft.com/office/officeart/2005/8/layout/hList3"/>
    <dgm:cxn modelId="{91A43E0B-C2A6-48C1-A7BA-DE0C13D13B31}" type="presParOf" srcId="{4B3529AB-C918-489E-AEC7-2B797A167AFA}" destId="{CBDF2B74-2C05-4D02-88EC-7F9C75602C24}" srcOrd="0" destOrd="0" presId="urn:microsoft.com/office/officeart/2005/8/layout/hList3"/>
    <dgm:cxn modelId="{9B557BAE-081E-4464-9295-B0BBB4C8C7BF}" type="presParOf" srcId="{4B3529AB-C918-489E-AEC7-2B797A167AFA}" destId="{D9C63531-4F0B-428C-BCFB-760E0BB923ED}" srcOrd="1" destOrd="0" presId="urn:microsoft.com/office/officeart/2005/8/layout/hList3"/>
    <dgm:cxn modelId="{ADADECF4-7C3A-4958-9056-906D0FB5CF61}" type="presParOf" srcId="{52695916-AE80-43EC-89C7-131ECC3AA104}" destId="{0AAF7B8D-4FBB-4403-983C-6C81CE7DC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175E4-D40B-4F79-81B9-96431B336079}">
      <dsp:nvSpPr>
        <dsp:cNvPr id="0" name=""/>
        <dsp:cNvSpPr/>
      </dsp:nvSpPr>
      <dsp:spPr>
        <a:xfrm>
          <a:off x="794384" y="0"/>
          <a:ext cx="4648200" cy="4648200"/>
        </a:xfrm>
        <a:prstGeom prst="triangl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B578A-F6F4-4E7D-99BA-D36B1E821281}">
      <dsp:nvSpPr>
        <dsp:cNvPr id="0" name=""/>
        <dsp:cNvSpPr/>
      </dsp:nvSpPr>
      <dsp:spPr>
        <a:xfrm>
          <a:off x="3118485" y="467316"/>
          <a:ext cx="3021330" cy="1100316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latin typeface="Calibri" panose="020F0502020204030204"/>
              <a:ea typeface="+mn-ea"/>
              <a:cs typeface="+mn-cs"/>
            </a:rPr>
            <a:t>Red Zone: Dangerous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latin typeface="Calibri" panose="020F0502020204030204"/>
              <a:ea typeface="+mn-ea"/>
              <a:cs typeface="+mn-cs"/>
            </a:rPr>
            <a:t>(Highest Level 1 &amp;2)</a:t>
          </a:r>
          <a:endParaRPr lang="en-MY" sz="2400" kern="1200" dirty="0">
            <a:latin typeface="Calibri" panose="020F0502020204030204"/>
            <a:ea typeface="+mn-ea"/>
            <a:cs typeface="+mn-cs"/>
          </a:endParaRPr>
        </a:p>
      </dsp:txBody>
      <dsp:txXfrm>
        <a:off x="3172198" y="521029"/>
        <a:ext cx="2913904" cy="992890"/>
      </dsp:txXfrm>
    </dsp:sp>
    <dsp:sp modelId="{66026608-FE54-461B-AFE3-892D426880BA}">
      <dsp:nvSpPr>
        <dsp:cNvPr id="0" name=""/>
        <dsp:cNvSpPr/>
      </dsp:nvSpPr>
      <dsp:spPr>
        <a:xfrm>
          <a:off x="3118485" y="1705172"/>
          <a:ext cx="3021330" cy="1100316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latin typeface="Calibri" panose="020F0502020204030204"/>
              <a:ea typeface="+mn-ea"/>
              <a:cs typeface="+mn-cs"/>
            </a:rPr>
            <a:t>Green Zone: Healthy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latin typeface="Calibri" panose="020F0502020204030204"/>
              <a:ea typeface="+mn-ea"/>
              <a:cs typeface="+mn-cs"/>
            </a:rPr>
            <a:t>(Middle Level 3-9)</a:t>
          </a:r>
          <a:endParaRPr lang="en-MY" sz="2400" kern="1200" dirty="0">
            <a:latin typeface="Calibri" panose="020F0502020204030204"/>
            <a:ea typeface="+mn-ea"/>
            <a:cs typeface="+mn-cs"/>
          </a:endParaRPr>
        </a:p>
      </dsp:txBody>
      <dsp:txXfrm>
        <a:off x="3172198" y="1758885"/>
        <a:ext cx="2913904" cy="992890"/>
      </dsp:txXfrm>
    </dsp:sp>
    <dsp:sp modelId="{1443B29A-4DE5-4562-81B1-84BA558523AE}">
      <dsp:nvSpPr>
        <dsp:cNvPr id="0" name=""/>
        <dsp:cNvSpPr/>
      </dsp:nvSpPr>
      <dsp:spPr>
        <a:xfrm>
          <a:off x="3118485" y="2943027"/>
          <a:ext cx="3021330" cy="1100316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latin typeface="Calibri" panose="020F0502020204030204"/>
              <a:ea typeface="+mn-ea"/>
              <a:cs typeface="+mn-cs"/>
            </a:rPr>
            <a:t>Yellow Zone: Poor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>
              <a:latin typeface="Calibri" panose="020F0502020204030204"/>
              <a:ea typeface="+mn-ea"/>
              <a:cs typeface="+mn-cs"/>
            </a:rPr>
            <a:t>(Lowest 10-11)</a:t>
          </a:r>
          <a:endParaRPr lang="en-MY" sz="2400" kern="1200" dirty="0">
            <a:latin typeface="Calibri" panose="020F0502020204030204"/>
            <a:ea typeface="+mn-ea"/>
            <a:cs typeface="+mn-cs"/>
          </a:endParaRPr>
        </a:p>
      </dsp:txBody>
      <dsp:txXfrm>
        <a:off x="3172198" y="2996740"/>
        <a:ext cx="2913904" cy="992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4B34-6395-41C9-A932-B406108B8B2A}">
      <dsp:nvSpPr>
        <dsp:cNvPr id="0" name=""/>
        <dsp:cNvSpPr/>
      </dsp:nvSpPr>
      <dsp:spPr>
        <a:xfrm rot="5400000">
          <a:off x="647006" y="2379734"/>
          <a:ext cx="1268886" cy="9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319971-C9EA-4A4E-BB62-E306B30A6069}">
      <dsp:nvSpPr>
        <dsp:cNvPr id="0" name=""/>
        <dsp:cNvSpPr/>
      </dsp:nvSpPr>
      <dsp:spPr>
        <a:xfrm>
          <a:off x="2566" y="41238"/>
          <a:ext cx="2814454" cy="1970026"/>
        </a:xfrm>
        <a:prstGeom prst="roundRect">
          <a:avLst>
            <a:gd name="adj" fmla="val 1667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Phase 1</a:t>
          </a:r>
          <a:endParaRPr lang="ms-MY" sz="5500" kern="1200" dirty="0"/>
        </a:p>
      </dsp:txBody>
      <dsp:txXfrm>
        <a:off x="98752" y="137424"/>
        <a:ext cx="2622082" cy="1777654"/>
      </dsp:txXfrm>
    </dsp:sp>
    <dsp:sp modelId="{C0A73EC9-8B81-47F4-A087-0BCC258D3596}">
      <dsp:nvSpPr>
        <dsp:cNvPr id="0" name=""/>
        <dsp:cNvSpPr/>
      </dsp:nvSpPr>
      <dsp:spPr>
        <a:xfrm>
          <a:off x="3177184" y="235861"/>
          <a:ext cx="3184260" cy="1592262"/>
        </a:xfrm>
        <a:prstGeom prst="rect">
          <a:avLst/>
        </a:prstGeom>
        <a:noFill/>
        <a:ln w="38100">
          <a:solidFill>
            <a:srgbClr val="002060"/>
          </a:solidFill>
          <a:prstDash val="sysDash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245 respondents were randomly selected from a public university </a:t>
          </a:r>
          <a:endParaRPr lang="ms-MY" sz="2400" kern="1200" dirty="0"/>
        </a:p>
      </dsp:txBody>
      <dsp:txXfrm>
        <a:off x="3177184" y="235861"/>
        <a:ext cx="3184260" cy="1592262"/>
      </dsp:txXfrm>
    </dsp:sp>
    <dsp:sp modelId="{FB96E88A-7505-47B9-9455-8B879260026E}">
      <dsp:nvSpPr>
        <dsp:cNvPr id="0" name=""/>
        <dsp:cNvSpPr/>
      </dsp:nvSpPr>
      <dsp:spPr>
        <a:xfrm>
          <a:off x="1826974" y="2081398"/>
          <a:ext cx="2814454" cy="1970026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Phase 2</a:t>
          </a:r>
          <a:endParaRPr lang="ms-MY" sz="5500" kern="1200" dirty="0"/>
        </a:p>
      </dsp:txBody>
      <dsp:txXfrm>
        <a:off x="1923160" y="2177584"/>
        <a:ext cx="2622082" cy="1777654"/>
      </dsp:txXfrm>
    </dsp:sp>
    <dsp:sp modelId="{CD9E3F6C-823F-4801-8ADA-096ACFC64699}">
      <dsp:nvSpPr>
        <dsp:cNvPr id="0" name=""/>
        <dsp:cNvSpPr/>
      </dsp:nvSpPr>
      <dsp:spPr>
        <a:xfrm>
          <a:off x="4895438" y="2240621"/>
          <a:ext cx="3102995" cy="1592262"/>
        </a:xfrm>
        <a:prstGeom prst="rect">
          <a:avLst/>
        </a:prstGeom>
        <a:noFill/>
        <a:ln w="38100">
          <a:solidFill>
            <a:schemeClr val="accent6">
              <a:lumMod val="75000"/>
            </a:schemeClr>
          </a:solidFill>
          <a:prstDash val="sysDash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169 respondents were randomly selected from a public university in Malaysia</a:t>
          </a:r>
          <a:endParaRPr lang="ms-MY" sz="2300" kern="1200" dirty="0"/>
        </a:p>
      </dsp:txBody>
      <dsp:txXfrm>
        <a:off x="4895438" y="2240621"/>
        <a:ext cx="3102995" cy="1592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4B34-6395-41C9-A932-B406108B8B2A}">
      <dsp:nvSpPr>
        <dsp:cNvPr id="0" name=""/>
        <dsp:cNvSpPr/>
      </dsp:nvSpPr>
      <dsp:spPr>
        <a:xfrm rot="5400000">
          <a:off x="610769" y="2359973"/>
          <a:ext cx="1196776" cy="8799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319971-C9EA-4A4E-BB62-E306B30A6069}">
      <dsp:nvSpPr>
        <dsp:cNvPr id="0" name=""/>
        <dsp:cNvSpPr/>
      </dsp:nvSpPr>
      <dsp:spPr>
        <a:xfrm>
          <a:off x="2953" y="154372"/>
          <a:ext cx="2654510" cy="1858071"/>
        </a:xfrm>
        <a:prstGeom prst="roundRect">
          <a:avLst>
            <a:gd name="adj" fmla="val 16670"/>
          </a:avLst>
        </a:prstGeom>
        <a:solidFill>
          <a:srgbClr val="FF33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Malay Love Songs Lyrics (MLSL)</a:t>
          </a:r>
          <a:endParaRPr lang="ms-MY" sz="2700" kern="1200" dirty="0"/>
        </a:p>
      </dsp:txBody>
      <dsp:txXfrm>
        <a:off x="93673" y="245092"/>
        <a:ext cx="2473070" cy="1676631"/>
      </dsp:txXfrm>
    </dsp:sp>
    <dsp:sp modelId="{C0A73EC9-8B81-47F4-A087-0BCC258D3596}">
      <dsp:nvSpPr>
        <dsp:cNvPr id="0" name=""/>
        <dsp:cNvSpPr/>
      </dsp:nvSpPr>
      <dsp:spPr>
        <a:xfrm>
          <a:off x="2743193" y="203202"/>
          <a:ext cx="4893414" cy="1647251"/>
        </a:xfrm>
        <a:prstGeom prst="rect">
          <a:avLst/>
        </a:prstGeom>
        <a:noFill/>
        <a:ln w="28575">
          <a:solidFill>
            <a:srgbClr val="FF3399"/>
          </a:solidFill>
          <a:prstDash val="sys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97 items were constructed from 20 Malay love songs prior to year 2000 and after 2000</a:t>
          </a:r>
          <a:endParaRPr lang="ms-MY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Likert</a:t>
          </a:r>
          <a:r>
            <a:rPr lang="en-US" sz="2400" kern="1200" dirty="0" smtClean="0"/>
            <a:t>-type scale</a:t>
          </a:r>
          <a:endParaRPr lang="ms-MY" sz="2400" kern="1200" dirty="0"/>
        </a:p>
      </dsp:txBody>
      <dsp:txXfrm>
        <a:off x="2743193" y="203202"/>
        <a:ext cx="4893414" cy="1647251"/>
      </dsp:txXfrm>
    </dsp:sp>
    <dsp:sp modelId="{FB96E88A-7505-47B9-9455-8B879260026E}">
      <dsp:nvSpPr>
        <dsp:cNvPr id="0" name=""/>
        <dsp:cNvSpPr/>
      </dsp:nvSpPr>
      <dsp:spPr>
        <a:xfrm>
          <a:off x="2177308" y="2078591"/>
          <a:ext cx="2654510" cy="1858071"/>
        </a:xfrm>
        <a:prstGeom prst="roundRect">
          <a:avLst>
            <a:gd name="adj" fmla="val 1667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Willingness Of Counseling Help Seeking (WCHS)</a:t>
          </a:r>
          <a:endParaRPr lang="ms-MY" sz="2700" kern="1200" dirty="0"/>
        </a:p>
      </dsp:txBody>
      <dsp:txXfrm>
        <a:off x="2268028" y="2169311"/>
        <a:ext cx="2473070" cy="1676631"/>
      </dsp:txXfrm>
    </dsp:sp>
    <dsp:sp modelId="{CD9E3F6C-823F-4801-8ADA-096ACFC64699}">
      <dsp:nvSpPr>
        <dsp:cNvPr id="0" name=""/>
        <dsp:cNvSpPr/>
      </dsp:nvSpPr>
      <dsp:spPr>
        <a:xfrm>
          <a:off x="4953006" y="2260603"/>
          <a:ext cx="2926653" cy="1501774"/>
        </a:xfrm>
        <a:prstGeom prst="rect">
          <a:avLst/>
        </a:prstGeom>
        <a:noFill/>
        <a:ln w="28575">
          <a:solidFill>
            <a:srgbClr val="00B050"/>
          </a:solidFill>
          <a:prstDash val="sys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3 items.</a:t>
          </a:r>
          <a:endParaRPr lang="ms-MY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Likert</a:t>
          </a:r>
          <a:r>
            <a:rPr lang="en-US" sz="2400" kern="1200" dirty="0" smtClean="0"/>
            <a:t>-type scale </a:t>
          </a:r>
          <a:endParaRPr lang="ms-MY" sz="2400" kern="1200" dirty="0"/>
        </a:p>
      </dsp:txBody>
      <dsp:txXfrm>
        <a:off x="4953006" y="2260603"/>
        <a:ext cx="2926653" cy="1501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3DA96-6475-4899-88DC-C686D552CD2B}">
      <dsp:nvSpPr>
        <dsp:cNvPr id="0" name=""/>
        <dsp:cNvSpPr/>
      </dsp:nvSpPr>
      <dsp:spPr>
        <a:xfrm>
          <a:off x="0" y="22841"/>
          <a:ext cx="7848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86F07-6EDF-453C-BC4C-5E5CECAC941B}">
      <dsp:nvSpPr>
        <dsp:cNvPr id="0" name=""/>
        <dsp:cNvSpPr/>
      </dsp:nvSpPr>
      <dsp:spPr>
        <a:xfrm>
          <a:off x="0" y="2220"/>
          <a:ext cx="1569720" cy="454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ial Rounded MT Bold" pitchFamily="34" charset="0"/>
            </a:rPr>
            <a:t>PHASE 1</a:t>
          </a:r>
          <a:endParaRPr lang="ms-MY" sz="4800" kern="1200" dirty="0">
            <a:latin typeface="Arial Rounded MT Bold" pitchFamily="34" charset="0"/>
          </a:endParaRPr>
        </a:p>
      </dsp:txBody>
      <dsp:txXfrm>
        <a:off x="0" y="2220"/>
        <a:ext cx="1569720" cy="4542159"/>
      </dsp:txXfrm>
    </dsp:sp>
    <dsp:sp modelId="{3FC6D806-30B1-45B3-A297-CEC25E986B69}">
      <dsp:nvSpPr>
        <dsp:cNvPr id="0" name=""/>
        <dsp:cNvSpPr/>
      </dsp:nvSpPr>
      <dsp:spPr>
        <a:xfrm>
          <a:off x="1687449" y="55614"/>
          <a:ext cx="6161151" cy="106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person reliability was .96 and the item reliability .85</a:t>
          </a:r>
          <a:endParaRPr lang="ms-MY" sz="2000" kern="1200" dirty="0"/>
        </a:p>
      </dsp:txBody>
      <dsp:txXfrm>
        <a:off x="1687449" y="55614"/>
        <a:ext cx="6161151" cy="1067895"/>
      </dsp:txXfrm>
    </dsp:sp>
    <dsp:sp modelId="{1F60F8EA-115A-47B3-9103-6907EDBCF006}">
      <dsp:nvSpPr>
        <dsp:cNvPr id="0" name=""/>
        <dsp:cNvSpPr/>
      </dsp:nvSpPr>
      <dsp:spPr>
        <a:xfrm>
          <a:off x="1524009" y="685800"/>
          <a:ext cx="62788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FD3A1-3107-45C6-AAC1-514EBA879C28}">
      <dsp:nvSpPr>
        <dsp:cNvPr id="0" name=""/>
        <dsp:cNvSpPr/>
      </dsp:nvSpPr>
      <dsp:spPr>
        <a:xfrm>
          <a:off x="1676420" y="838200"/>
          <a:ext cx="6161151" cy="106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Dimensionality showed there were two latent construct of MLSL: i) Transcendental love and ii) Natural Love.</a:t>
          </a:r>
          <a:endParaRPr lang="ms-MY" sz="2000" kern="1200" dirty="0"/>
        </a:p>
      </dsp:txBody>
      <dsp:txXfrm>
        <a:off x="1676420" y="838200"/>
        <a:ext cx="6161151" cy="1067895"/>
      </dsp:txXfrm>
    </dsp:sp>
    <dsp:sp modelId="{D780A612-52ED-4FC7-9903-C3C7EBA73D56}">
      <dsp:nvSpPr>
        <dsp:cNvPr id="0" name=""/>
        <dsp:cNvSpPr/>
      </dsp:nvSpPr>
      <dsp:spPr>
        <a:xfrm>
          <a:off x="1524009" y="1828800"/>
          <a:ext cx="62788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C19BE-99A8-405A-A45E-032828D5CC19}">
      <dsp:nvSpPr>
        <dsp:cNvPr id="0" name=""/>
        <dsp:cNvSpPr/>
      </dsp:nvSpPr>
      <dsp:spPr>
        <a:xfrm>
          <a:off x="1676420" y="2057395"/>
          <a:ext cx="6161151" cy="106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Person-Map-Item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Five level of respondents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Two level of items</a:t>
          </a:r>
          <a:endParaRPr lang="ms-MY" sz="2000" kern="1200" dirty="0"/>
        </a:p>
      </dsp:txBody>
      <dsp:txXfrm>
        <a:off x="1676420" y="2057395"/>
        <a:ext cx="6161151" cy="1067895"/>
      </dsp:txXfrm>
    </dsp:sp>
    <dsp:sp modelId="{84DDE158-7CD5-418C-98A7-08705CE3C4ED}">
      <dsp:nvSpPr>
        <dsp:cNvPr id="0" name=""/>
        <dsp:cNvSpPr/>
      </dsp:nvSpPr>
      <dsp:spPr>
        <a:xfrm>
          <a:off x="1569719" y="3366090"/>
          <a:ext cx="62788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A8E13-FBCD-44E5-9269-30E6384BE641}">
      <dsp:nvSpPr>
        <dsp:cNvPr id="0" name=""/>
        <dsp:cNvSpPr/>
      </dsp:nvSpPr>
      <dsp:spPr>
        <a:xfrm>
          <a:off x="1687449" y="3419485"/>
          <a:ext cx="6161151" cy="106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4900" kern="1200"/>
        </a:p>
      </dsp:txBody>
      <dsp:txXfrm>
        <a:off x="1687449" y="3419485"/>
        <a:ext cx="6161151" cy="1067895"/>
      </dsp:txXfrm>
    </dsp:sp>
    <dsp:sp modelId="{9355D343-A501-4EE7-AE03-9BF2620CEF7D}">
      <dsp:nvSpPr>
        <dsp:cNvPr id="0" name=""/>
        <dsp:cNvSpPr/>
      </dsp:nvSpPr>
      <dsp:spPr>
        <a:xfrm>
          <a:off x="1569719" y="4487381"/>
          <a:ext cx="62788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13C6E-875F-4E10-8655-C01329996E33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PHASE 2</a:t>
          </a:r>
          <a:endParaRPr lang="ms-MY" sz="5600" kern="1200" dirty="0"/>
        </a:p>
      </dsp:txBody>
      <dsp:txXfrm>
        <a:off x="0" y="0"/>
        <a:ext cx="6096000" cy="1219200"/>
      </dsp:txXfrm>
    </dsp:sp>
    <dsp:sp modelId="{CBDF2B74-2C05-4D02-88EC-7F9C75602C24}">
      <dsp:nvSpPr>
        <dsp:cNvPr id="0" name=""/>
        <dsp:cNvSpPr/>
      </dsp:nvSpPr>
      <dsp:spPr>
        <a:xfrm>
          <a:off x="0" y="1219200"/>
          <a:ext cx="3047999" cy="256032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Pearson correlation MLSL with WCHS</a:t>
          </a:r>
          <a:endParaRPr lang="ms-MY" sz="4000" kern="1200" dirty="0"/>
        </a:p>
      </dsp:txBody>
      <dsp:txXfrm>
        <a:off x="0" y="1219200"/>
        <a:ext cx="3047999" cy="2560320"/>
      </dsp:txXfrm>
    </dsp:sp>
    <dsp:sp modelId="{D9C63531-4F0B-428C-BCFB-760E0BB923ED}">
      <dsp:nvSpPr>
        <dsp:cNvPr id="0" name=""/>
        <dsp:cNvSpPr/>
      </dsp:nvSpPr>
      <dsp:spPr>
        <a:xfrm>
          <a:off x="3048000" y="1219200"/>
          <a:ext cx="3047999" cy="256032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r=.228, p&lt;.05</a:t>
          </a:r>
          <a:endParaRPr lang="ms-MY" sz="4000" kern="1200" dirty="0"/>
        </a:p>
      </dsp:txBody>
      <dsp:txXfrm>
        <a:off x="3048000" y="1219200"/>
        <a:ext cx="3047999" cy="2560320"/>
      </dsp:txXfrm>
    </dsp:sp>
    <dsp:sp modelId="{0AAF7B8D-4FBB-4403-983C-6C81CE7DC5F7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2/5/2017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0171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CDB0-54F6-4C07-AA83-E89BA63FE36A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TABLE%20OF%20HIERARCHY%20OF%20LOVE%20BASED%20ON%20HUMAN%20RELATION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RASCH%20ANALYSIS.pd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Dirgahayu%20(Official%20Music%20Video)%20-%20Dato'%20Siti%20Nurhaliza%20&amp;%20Faizal%20Tahir%20(OST%20Lara%20Aishah)_LYRIC.mp4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1212"/>
            <a:ext cx="8229600" cy="3078162"/>
          </a:xfrm>
        </p:spPr>
        <p:txBody>
          <a:bodyPr/>
          <a:lstStyle/>
          <a:p>
            <a:r>
              <a:rPr lang="en-MY" dirty="0" smtClean="0"/>
              <a:t>In the name of Allah</a:t>
            </a:r>
            <a:br>
              <a:rPr lang="en-MY" dirty="0" smtClean="0"/>
            </a:br>
            <a:endParaRPr lang="en-MY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r="5555"/>
          <a:stretch/>
        </p:blipFill>
        <p:spPr>
          <a:xfrm>
            <a:off x="6962633" y="57203"/>
            <a:ext cx="2209800" cy="389791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41574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MY" dirty="0" smtClean="0"/>
              <a:t>The </a:t>
            </a:r>
            <a:r>
              <a:rPr lang="en-MY" dirty="0" smtClean="0">
                <a:solidFill>
                  <a:srgbClr val="00B050"/>
                </a:solidFill>
              </a:rPr>
              <a:t>Most Gracious</a:t>
            </a:r>
            <a:r>
              <a:rPr lang="en-MY" dirty="0" smtClean="0"/>
              <a:t> and The Most </a:t>
            </a:r>
            <a:r>
              <a:rPr lang="en-MY" dirty="0" smtClean="0">
                <a:solidFill>
                  <a:srgbClr val="00B050"/>
                </a:solidFill>
              </a:rPr>
              <a:t>Merciful</a:t>
            </a:r>
            <a:endParaRPr lang="en-MY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70" y="533400"/>
            <a:ext cx="392746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OBJECTIVE</a:t>
            </a:r>
            <a:r>
              <a:rPr lang="en-US" dirty="0"/>
              <a:t/>
            </a:r>
            <a:br>
              <a:rPr lang="en-US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452" y="1066800"/>
            <a:ext cx="5105400" cy="53522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To report </a:t>
            </a:r>
            <a:r>
              <a:rPr lang="en-US" sz="2900" b="1" dirty="0" err="1" smtClean="0"/>
              <a:t>Rasch</a:t>
            </a:r>
            <a:r>
              <a:rPr lang="en-US" sz="2900" b="1" dirty="0" smtClean="0"/>
              <a:t> model analysis</a:t>
            </a:r>
            <a:r>
              <a:rPr lang="en-US" sz="2900" dirty="0" smtClean="0"/>
              <a:t> on Malay song lyrics against a theoretical construct known as </a:t>
            </a:r>
            <a:r>
              <a:rPr lang="en-US" sz="2900" b="1" dirty="0" smtClean="0"/>
              <a:t>hierarchy of love in human relations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To investigate the </a:t>
            </a:r>
            <a:r>
              <a:rPr lang="en-US" sz="2900" b="1" dirty="0" smtClean="0"/>
              <a:t>relationship of the response </a:t>
            </a:r>
            <a:r>
              <a:rPr lang="en-US" sz="2900" dirty="0" smtClean="0"/>
              <a:t>on Malay love song lyrics and willingness for </a:t>
            </a:r>
            <a:r>
              <a:rPr lang="en-US" sz="2900" dirty="0" err="1" smtClean="0"/>
              <a:t>counselling</a:t>
            </a:r>
            <a:r>
              <a:rPr lang="en-US" sz="2900" dirty="0" smtClean="0"/>
              <a:t> help seeking.</a:t>
            </a:r>
            <a:endParaRPr lang="en-US" sz="2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01" y="6419050"/>
            <a:ext cx="7315834" cy="4389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63847"/>
            <a:ext cx="3320738" cy="2209800"/>
          </a:xfrm>
        </p:spPr>
      </p:pic>
    </p:spTree>
    <p:extLst>
      <p:ext uri="{BB962C8B-B14F-4D97-AF65-F5344CB8AC3E}">
        <p14:creationId xmlns:p14="http://schemas.microsoft.com/office/powerpoint/2010/main" val="254573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95" t="117" r="58860" b="13901"/>
          <a:stretch/>
        </p:blipFill>
        <p:spPr>
          <a:xfrm flipH="1">
            <a:off x="8077200" y="2362199"/>
            <a:ext cx="1219200" cy="3891485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5" t="38724" r="52530" b="14017"/>
          <a:stretch/>
        </p:blipFill>
        <p:spPr>
          <a:xfrm flipH="1">
            <a:off x="7924800" y="0"/>
            <a:ext cx="1219200" cy="2138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/>
              <a:t>Love in  Arabic and </a:t>
            </a:r>
            <a:r>
              <a:rPr lang="en-MY" b="1" dirty="0" err="1"/>
              <a:t>Quranic</a:t>
            </a:r>
            <a:r>
              <a:rPr lang="en-MY" b="1" dirty="0"/>
              <a:t> Language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4407"/>
            <a:ext cx="8229600" cy="4749277"/>
          </a:xfrm>
        </p:spPr>
        <p:txBody>
          <a:bodyPr>
            <a:normAutofit fontScale="85000" lnSpcReduction="10000"/>
          </a:bodyPr>
          <a:lstStyle/>
          <a:p>
            <a:pPr marL="285750" indent="-285750"/>
            <a:r>
              <a:rPr lang="en-MY" dirty="0"/>
              <a:t>Al-</a:t>
            </a:r>
            <a:r>
              <a:rPr lang="en-MY" dirty="0" err="1"/>
              <a:t>Ghazali</a:t>
            </a:r>
            <a:r>
              <a:rPr lang="en-MY" dirty="0"/>
              <a:t> (505 H) define love as the inclination of nature to something </a:t>
            </a:r>
            <a:r>
              <a:rPr lang="en-MY" dirty="0" smtClean="0"/>
              <a:t>that </a:t>
            </a:r>
            <a:r>
              <a:rPr lang="en-MY" dirty="0"/>
              <a:t>is </a:t>
            </a:r>
            <a:endParaRPr lang="en-MY" dirty="0" smtClean="0"/>
          </a:p>
          <a:p>
            <a:pPr marL="285750" indent="-285750"/>
            <a:r>
              <a:rPr lang="en-MY" dirty="0" smtClean="0"/>
              <a:t>pleasure giving, warm, </a:t>
            </a:r>
            <a:r>
              <a:rPr lang="en-MY" dirty="0"/>
              <a:t>attachment, affection, regard, devotion and yearning. </a:t>
            </a:r>
          </a:p>
          <a:p>
            <a:r>
              <a:rPr lang="en-MY" dirty="0"/>
              <a:t>Love, according to the Islamic worldwide, originates from the </a:t>
            </a:r>
            <a:r>
              <a:rPr lang="en-MY" dirty="0" smtClean="0"/>
              <a:t>spirit of  </a:t>
            </a:r>
            <a:r>
              <a:rPr lang="en-MY" dirty="0"/>
              <a:t>Allah that was breathed into Adam and subsequently passed down to his descendants.</a:t>
            </a:r>
          </a:p>
          <a:p>
            <a:r>
              <a:rPr lang="en-MY" dirty="0"/>
              <a:t>This </a:t>
            </a:r>
            <a:r>
              <a:rPr lang="en-MY" dirty="0" smtClean="0"/>
              <a:t>spirit </a:t>
            </a:r>
            <a:r>
              <a:rPr lang="en-MY" dirty="0"/>
              <a:t>carried with it the 99 attributes that Allah has declared for Himself, which include among others the attributes of the </a:t>
            </a:r>
            <a:r>
              <a:rPr lang="en-MY" dirty="0" smtClean="0"/>
              <a:t>All-Gracious </a:t>
            </a:r>
            <a:r>
              <a:rPr lang="en-MY" dirty="0"/>
              <a:t>(al-Rahman), the </a:t>
            </a:r>
            <a:r>
              <a:rPr lang="en-MY" dirty="0" smtClean="0"/>
              <a:t>Very Merciful </a:t>
            </a:r>
            <a:r>
              <a:rPr lang="en-MY" dirty="0"/>
              <a:t>(al-Raheem)</a:t>
            </a:r>
          </a:p>
          <a:p>
            <a:endParaRPr lang="en-MY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Love in  Arabic and </a:t>
            </a:r>
            <a:r>
              <a:rPr lang="en-MY" dirty="0" err="1" smtClean="0"/>
              <a:t>Quranic</a:t>
            </a:r>
            <a:r>
              <a:rPr lang="en-MY" dirty="0" smtClean="0"/>
              <a:t> Language </a:t>
            </a:r>
            <a:endParaRPr lang="en-MY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root </a:t>
            </a:r>
            <a:r>
              <a:rPr lang="en-US" dirty="0" err="1" smtClean="0"/>
              <a:t>mahabba</a:t>
            </a:r>
            <a:r>
              <a:rPr lang="en-US" dirty="0" smtClean="0"/>
              <a:t> </a:t>
            </a:r>
            <a:r>
              <a:rPr lang="en-US" dirty="0"/>
              <a:t>and related derivatives such as hub and </a:t>
            </a:r>
            <a:r>
              <a:rPr lang="en-US" dirty="0" err="1"/>
              <a:t>muhabbah</a:t>
            </a:r>
            <a:r>
              <a:rPr lang="en-US" dirty="0"/>
              <a:t>.</a:t>
            </a:r>
          </a:p>
          <a:p>
            <a:r>
              <a:rPr lang="en-US" dirty="0" err="1"/>
              <a:t>Wadda</a:t>
            </a:r>
            <a:r>
              <a:rPr lang="en-US" dirty="0"/>
              <a:t> and its related </a:t>
            </a:r>
            <a:r>
              <a:rPr lang="en-US" dirty="0" err="1"/>
              <a:t>derivaties</a:t>
            </a:r>
            <a:r>
              <a:rPr lang="en-US" dirty="0"/>
              <a:t> such as </a:t>
            </a:r>
            <a:r>
              <a:rPr lang="en-US" dirty="0" err="1"/>
              <a:t>wud</a:t>
            </a:r>
            <a:r>
              <a:rPr lang="en-US" dirty="0"/>
              <a:t> and </a:t>
            </a:r>
            <a:r>
              <a:rPr lang="en-US" dirty="0" err="1"/>
              <a:t>mawaddah</a:t>
            </a:r>
            <a:r>
              <a:rPr lang="en-US" dirty="0"/>
              <a:t>, </a:t>
            </a:r>
            <a:r>
              <a:rPr lang="en-US" dirty="0" err="1"/>
              <a:t>isyq</a:t>
            </a:r>
            <a:r>
              <a:rPr lang="en-US" dirty="0"/>
              <a:t>, </a:t>
            </a:r>
            <a:r>
              <a:rPr lang="en-US" dirty="0" err="1"/>
              <a:t>huyam</a:t>
            </a:r>
            <a:r>
              <a:rPr lang="en-US" dirty="0"/>
              <a:t>, </a:t>
            </a:r>
            <a:r>
              <a:rPr lang="en-US" dirty="0" err="1"/>
              <a:t>syaghaf</a:t>
            </a:r>
            <a:r>
              <a:rPr lang="en-US" dirty="0"/>
              <a:t>, and </a:t>
            </a:r>
            <a:r>
              <a:rPr lang="en-US" dirty="0" err="1"/>
              <a:t>khullah</a:t>
            </a:r>
            <a:r>
              <a:rPr lang="en-US" dirty="0"/>
              <a:t>.</a:t>
            </a:r>
          </a:p>
          <a:p>
            <a:r>
              <a:rPr lang="en-US" dirty="0"/>
              <a:t>The words </a:t>
            </a:r>
            <a:r>
              <a:rPr lang="en-US" dirty="0" err="1"/>
              <a:t>wud</a:t>
            </a:r>
            <a:r>
              <a:rPr lang="en-US" dirty="0"/>
              <a:t> and </a:t>
            </a:r>
            <a:r>
              <a:rPr lang="en-US" dirty="0" err="1"/>
              <a:t>mawaddah</a:t>
            </a:r>
            <a:r>
              <a:rPr lang="en-US" dirty="0"/>
              <a:t> refer to purest, finest and most begin from of love.</a:t>
            </a:r>
          </a:p>
          <a:p>
            <a:r>
              <a:rPr lang="en-US" dirty="0"/>
              <a:t>The notion of love is also accompanied with the words </a:t>
            </a:r>
            <a:r>
              <a:rPr lang="en-US" dirty="0" err="1"/>
              <a:t>rahima</a:t>
            </a:r>
            <a:r>
              <a:rPr lang="en-US" dirty="0"/>
              <a:t> and </a:t>
            </a:r>
            <a:r>
              <a:rPr lang="en-US" dirty="0" err="1"/>
              <a:t>rahmah</a:t>
            </a:r>
            <a:r>
              <a:rPr lang="en-US" dirty="0"/>
              <a:t> which literally mean mercy and kindness.</a:t>
            </a:r>
          </a:p>
          <a:p>
            <a:r>
              <a:rPr lang="en-US" dirty="0"/>
              <a:t>The word </a:t>
            </a:r>
            <a:r>
              <a:rPr lang="en-US" dirty="0" err="1"/>
              <a:t>syagaf</a:t>
            </a:r>
            <a:r>
              <a:rPr lang="en-US" dirty="0"/>
              <a:t> which was used in the Quran to describe the Vizier’s wife’s love for Prophet Joseph means love that has penetrated deep beneath the walls of the heart</a:t>
            </a:r>
          </a:p>
          <a:p>
            <a:endParaRPr lang="ms-MY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75783"/>
            <a:ext cx="2044700" cy="13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Love in Arabic Language only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MY" dirty="0" err="1"/>
              <a:t>Isyq</a:t>
            </a:r>
            <a:r>
              <a:rPr lang="en-MY" dirty="0"/>
              <a:t>, according to </a:t>
            </a:r>
            <a:r>
              <a:rPr lang="en-MY" dirty="0" err="1"/>
              <a:t>Ibn</a:t>
            </a:r>
            <a:r>
              <a:rPr lang="en-MY" dirty="0"/>
              <a:t> </a:t>
            </a:r>
            <a:r>
              <a:rPr lang="en-MY" dirty="0" err="1"/>
              <a:t>Qayyim</a:t>
            </a:r>
            <a:r>
              <a:rPr lang="en-MY" dirty="0"/>
              <a:t>, is the most awful word for love; it was never mentioned in the Quran and appeared only once in a weakly narrated prophetic tradition.</a:t>
            </a:r>
          </a:p>
          <a:p>
            <a:pPr marL="285750" indent="-285750"/>
            <a:r>
              <a:rPr lang="en-MY" dirty="0"/>
              <a:t>It refers to excessive love usually accompanied with immorality.</a:t>
            </a:r>
          </a:p>
          <a:p>
            <a:endParaRPr lang="ms-MY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2044700" cy="138221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3352800"/>
            <a:ext cx="2286000" cy="26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41" y="3822907"/>
            <a:ext cx="4558901" cy="284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Hierarchy of Love In Human Relations</a:t>
            </a:r>
            <a:endParaRPr lang="en-US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708" y="2251869"/>
            <a:ext cx="703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MY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78564847"/>
              </p:ext>
            </p:extLst>
          </p:nvPr>
        </p:nvGraphicFramePr>
        <p:xfrm>
          <a:off x="304800" y="1219200"/>
          <a:ext cx="6934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8519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hlinkClick r:id="rId2" action="ppaction://hlinkfile"/>
              </a:rPr>
              <a:t>Hierarchy</a:t>
            </a:r>
            <a:r>
              <a:rPr lang="en-US" b="1" dirty="0" smtClean="0"/>
              <a:t> of love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8869"/>
            <a:ext cx="2124075" cy="2152650"/>
          </a:xfrm>
        </p:spPr>
      </p:pic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3352800"/>
            <a:ext cx="2286000" cy="2624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708" y="2251869"/>
            <a:ext cx="703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091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ms-MY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08634868"/>
              </p:ext>
            </p:extLst>
          </p:nvPr>
        </p:nvGraphicFramePr>
        <p:xfrm>
          <a:off x="685800" y="13970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3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 (Instrumentation)</a:t>
            </a:r>
            <a:endParaRPr lang="ms-MY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19143819"/>
              </p:ext>
            </p:extLst>
          </p:nvPr>
        </p:nvGraphicFramePr>
        <p:xfrm>
          <a:off x="685800" y="13970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82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ms-MY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28718091"/>
              </p:ext>
            </p:extLst>
          </p:nvPr>
        </p:nvGraphicFramePr>
        <p:xfrm>
          <a:off x="1066800" y="1219200"/>
          <a:ext cx="78486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0800" y="46482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items were functions the same intended positive direction, where items are </a:t>
            </a:r>
            <a:r>
              <a:rPr lang="en-US" sz="2000" dirty="0" err="1" smtClean="0"/>
              <a:t>unidimensionaly</a:t>
            </a:r>
            <a:r>
              <a:rPr lang="en-US" sz="2000" dirty="0" smtClean="0"/>
              <a:t> measure the intensity of hierarchy of love (</a:t>
            </a:r>
            <a:r>
              <a:rPr lang="en-US" sz="2000" dirty="0" err="1" smtClean="0"/>
              <a:t>infit</a:t>
            </a:r>
            <a:r>
              <a:rPr lang="en-US" sz="2000" dirty="0" smtClean="0"/>
              <a:t>, outfit 1.96)</a:t>
            </a:r>
            <a:endParaRPr lang="ms-MY" sz="2000" dirty="0"/>
          </a:p>
        </p:txBody>
      </p:sp>
    </p:spTree>
    <p:extLst>
      <p:ext uri="{BB962C8B-B14F-4D97-AF65-F5344CB8AC3E}">
        <p14:creationId xmlns:p14="http://schemas.microsoft.com/office/powerpoint/2010/main" val="41523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PERSON RELIABILITY AND ITEM RELIABILITY</a:t>
            </a:r>
            <a:endParaRPr lang="ms-MY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229600" cy="3429000"/>
          </a:xfrm>
        </p:spPr>
      </p:pic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4719935"/>
            <a:ext cx="701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Figure 1: The person reliability and item reliability</a:t>
            </a:r>
            <a:endParaRPr lang="ms-MY" sz="2400" dirty="0"/>
          </a:p>
        </p:txBody>
      </p:sp>
    </p:spTree>
    <p:extLst>
      <p:ext uri="{BB962C8B-B14F-4D97-AF65-F5344CB8AC3E}">
        <p14:creationId xmlns:p14="http://schemas.microsoft.com/office/powerpoint/2010/main" val="37725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r="5555"/>
          <a:stretch/>
        </p:blipFill>
        <p:spPr>
          <a:xfrm>
            <a:off x="7315199" y="228599"/>
            <a:ext cx="1857233" cy="3726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3" y="2590800"/>
            <a:ext cx="8229600" cy="3078162"/>
          </a:xfrm>
        </p:spPr>
        <p:txBody>
          <a:bodyPr>
            <a:normAutofit fontScale="90000"/>
          </a:bodyPr>
          <a:lstStyle/>
          <a:p>
            <a:r>
              <a:rPr lang="en-MY" b="1" cap="all" dirty="0" smtClean="0">
                <a:solidFill>
                  <a:srgbClr val="C00000"/>
                </a:solidFill>
              </a:rPr>
              <a:t>Key note SPEAKER</a:t>
            </a:r>
            <a:r>
              <a:rPr lang="en-MY" b="1" cap="all" dirty="0" smtClean="0"/>
              <a:t/>
            </a:r>
            <a:br>
              <a:rPr lang="en-MY" b="1" cap="all" dirty="0" smtClean="0"/>
            </a:br>
            <a:r>
              <a:rPr lang="en-MY" b="1" dirty="0" smtClean="0"/>
              <a:t>Assoc. Prof </a:t>
            </a:r>
            <a:r>
              <a:rPr lang="en-MY" b="1" dirty="0" err="1" smtClean="0"/>
              <a:t>Dr.</a:t>
            </a:r>
            <a:r>
              <a:rPr lang="en-MY" b="1" dirty="0" smtClean="0"/>
              <a:t> </a:t>
            </a:r>
            <a:r>
              <a:rPr lang="en-MY" b="1" dirty="0" err="1" smtClean="0"/>
              <a:t>Siti</a:t>
            </a:r>
            <a:r>
              <a:rPr lang="en-MY" b="1" dirty="0" smtClean="0"/>
              <a:t> </a:t>
            </a:r>
            <a:r>
              <a:rPr lang="en-MY" b="1" dirty="0" err="1" smtClean="0"/>
              <a:t>Aishah</a:t>
            </a:r>
            <a:r>
              <a:rPr lang="en-MY" b="1" smtClean="0"/>
              <a:t> Hassan</a:t>
            </a:r>
            <a:r>
              <a:rPr lang="en-MY" b="1" dirty="0" smtClean="0"/>
              <a:t/>
            </a:r>
            <a:br>
              <a:rPr lang="en-MY" b="1" dirty="0" smtClean="0"/>
            </a:br>
            <a:r>
              <a:rPr lang="en-MY" b="1" dirty="0" smtClean="0"/>
              <a:t>for</a:t>
            </a:r>
            <a:br>
              <a:rPr lang="en-MY" b="1" dirty="0" smtClean="0"/>
            </a:br>
            <a:r>
              <a:rPr lang="en-MY" b="1" dirty="0" smtClean="0"/>
              <a:t>International </a:t>
            </a:r>
            <a:r>
              <a:rPr lang="en-MY" b="1" dirty="0"/>
              <a:t>Conference on Culture, </a:t>
            </a:r>
            <a:r>
              <a:rPr lang="en-MY" b="1" dirty="0" smtClean="0"/>
              <a:t>Psychopathology </a:t>
            </a:r>
            <a:r>
              <a:rPr lang="en-MY" b="1" dirty="0"/>
              <a:t>and </a:t>
            </a:r>
            <a:r>
              <a:rPr lang="en-MY" b="1" dirty="0" smtClean="0"/>
              <a:t>Education</a:t>
            </a:r>
            <a:br>
              <a:rPr lang="en-MY" b="1" dirty="0" smtClean="0"/>
            </a:br>
            <a:r>
              <a:rPr lang="en-MY" b="1" dirty="0" smtClean="0"/>
              <a:t>Tehran </a:t>
            </a: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3-4 May , 2017</a:t>
            </a:r>
            <a:endParaRPr lang="en-MY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41574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cap="all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MY" cap="al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hlinkClick r:id="rId2" action="ppaction://hlinkfile"/>
              </a:rPr>
              <a:t>PERSON-MAP-RELIABILITY</a:t>
            </a:r>
            <a:endParaRPr lang="ms-MY" sz="3200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89706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CATEGORY PROBABLITY CURVES</a:t>
            </a:r>
            <a:endParaRPr lang="ms-MY" sz="3200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5947"/>
            <a:ext cx="6172200" cy="56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0621" y="1104738"/>
            <a:ext cx="3581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Hierarchy of Love</a:t>
            </a:r>
            <a:endParaRPr lang="ms-MY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124075" cy="21526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ms-MY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29400" y="4160925"/>
            <a:ext cx="2286000" cy="262428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36254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34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15" y="5051969"/>
            <a:ext cx="21209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/>
              <a:t>Discussion &amp; Conclusion </a:t>
            </a:r>
            <a:endParaRPr lang="en-MY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MY" sz="2800" dirty="0" smtClean="0"/>
              <a:t>Our findings show that Malay love </a:t>
            </a:r>
            <a:r>
              <a:rPr lang="en-MY" sz="2800" dirty="0"/>
              <a:t>s</a:t>
            </a:r>
            <a:r>
              <a:rPr lang="en-MY" sz="2800" dirty="0" smtClean="0"/>
              <a:t>ong lyrics (MLSL) have </a:t>
            </a:r>
            <a:r>
              <a:rPr lang="en-MY" sz="2800" dirty="0"/>
              <a:t>two </a:t>
            </a:r>
            <a:r>
              <a:rPr lang="en-MY" sz="2800" dirty="0" smtClean="0"/>
              <a:t>dimensions and two </a:t>
            </a:r>
            <a:r>
              <a:rPr lang="en-MY" sz="2800" dirty="0"/>
              <a:t>levels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dimensions are </a:t>
            </a:r>
            <a:r>
              <a:rPr lang="en-US" sz="2800" b="1" dirty="0" smtClean="0"/>
              <a:t>natural love </a:t>
            </a:r>
            <a:r>
              <a:rPr lang="en-US" sz="2800" dirty="0" smtClean="0"/>
              <a:t>and </a:t>
            </a:r>
            <a:r>
              <a:rPr lang="en-US" sz="2800" b="1" dirty="0" smtClean="0"/>
              <a:t>transcendental love</a:t>
            </a:r>
            <a:endParaRPr lang="en-MY" sz="2800" b="1" dirty="0" smtClean="0"/>
          </a:p>
          <a:p>
            <a:pPr>
              <a:buFont typeface="Wingdings" pitchFamily="2" charset="2"/>
              <a:buChar char="§"/>
            </a:pPr>
            <a:r>
              <a:rPr lang="en-MY" sz="2800" dirty="0" smtClean="0"/>
              <a:t>MLSL are spreading into two level in hierarchy </a:t>
            </a:r>
            <a:r>
              <a:rPr lang="en-MY" sz="2800" dirty="0"/>
              <a:t>of love of human relations.</a:t>
            </a:r>
            <a:endParaRPr lang="en-MY" sz="2800" dirty="0" smtClean="0"/>
          </a:p>
          <a:p>
            <a:pPr>
              <a:buFont typeface="Wingdings" pitchFamily="2" charset="2"/>
              <a:buChar char="§"/>
            </a:pPr>
            <a:r>
              <a:rPr lang="en-MY" sz="2800" dirty="0" smtClean="0"/>
              <a:t>MLSL are </a:t>
            </a:r>
            <a:r>
              <a:rPr lang="en-MY" sz="2800" b="1" dirty="0" smtClean="0"/>
              <a:t>non extreme and most of them located at the healthy love  zone </a:t>
            </a:r>
          </a:p>
          <a:p>
            <a:pPr>
              <a:buFont typeface="Wingdings" pitchFamily="2" charset="2"/>
              <a:buChar char="§"/>
            </a:pPr>
            <a:r>
              <a:rPr lang="en-MY" sz="2800" dirty="0" smtClean="0"/>
              <a:t>Those who are  </a:t>
            </a:r>
            <a:r>
              <a:rPr lang="en-MY" sz="2800" b="1" dirty="0" smtClean="0"/>
              <a:t>more affected by love song lyrics are more willing to seek for counselling help.</a:t>
            </a:r>
            <a:endParaRPr lang="en-MY" sz="2800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Practical Implication</a:t>
            </a:r>
            <a:endParaRPr lang="en-MY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5444" y="990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Describes your love emotion in many different words besides </a:t>
            </a:r>
            <a:r>
              <a:rPr lang="en-US" sz="2800" dirty="0" smtClean="0"/>
              <a:t>I love you…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 adore you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I am captivated by you</a:t>
            </a:r>
          </a:p>
          <a:p>
            <a:r>
              <a:rPr lang="en-US" sz="2800" dirty="0" smtClean="0"/>
              <a:t>If you do not have all the vocabulary , </a:t>
            </a:r>
            <a:r>
              <a:rPr lang="en-US" sz="2800" b="1" dirty="0" smtClean="0"/>
              <a:t>the love song lyrics may help you to find words to  express your feeling </a:t>
            </a:r>
          </a:p>
          <a:p>
            <a:r>
              <a:rPr lang="en-US" sz="2800" b="1" dirty="0" smtClean="0"/>
              <a:t>Counseling </a:t>
            </a:r>
            <a:r>
              <a:rPr lang="en-US" sz="2800" b="1" dirty="0"/>
              <a:t>c</a:t>
            </a:r>
            <a:r>
              <a:rPr lang="en-US" sz="2800" b="1" dirty="0" smtClean="0"/>
              <a:t>linics may use love songs as the background music </a:t>
            </a:r>
            <a:r>
              <a:rPr lang="en-US" sz="2800" dirty="0" smtClean="0"/>
              <a:t>to set the mood for clients in seeking help for their marital problems. </a:t>
            </a:r>
            <a:endParaRPr lang="en-MY" sz="2800" b="1" dirty="0"/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"/>
          <a:stretch/>
        </p:blipFill>
        <p:spPr>
          <a:xfrm>
            <a:off x="1905000" y="2926308"/>
            <a:ext cx="4495800" cy="3580394"/>
          </a:xfrm>
        </p:spPr>
      </p:pic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1923155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rush Script MT" pitchFamily="66" charset="0"/>
                <a:hlinkClick r:id="rId4" action="ppaction://hlinkfile"/>
              </a:rPr>
              <a:t>A song to remember. . .</a:t>
            </a:r>
            <a:endParaRPr lang="en-US" sz="6000" b="1" dirty="0" smtClean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"/>
            <a:ext cx="9144000" cy="6852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657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Terima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Kasih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|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Thank You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-152400"/>
            <a:ext cx="9144000" cy="685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2362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Rasch</a:t>
            </a:r>
            <a:r>
              <a:rPr lang="en-US" sz="3600" b="1" dirty="0" smtClean="0"/>
              <a:t> Model Analysis on Malay Love Song Lyrics And Its Relationship with Willingness for Counseling Help Seeking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44958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 smtClean="0"/>
              <a:t>ASSOC. PROF. DR. SITI AISHAH HASSAN</a:t>
            </a:r>
          </a:p>
          <a:p>
            <a:pPr algn="ctr"/>
            <a:r>
              <a:rPr lang="en-US" sz="2000" b="1" dirty="0" smtClean="0"/>
              <a:t>Department of Counselor Education and Counseling Psychology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Faculty of Educational Studies </a:t>
            </a:r>
          </a:p>
          <a:p>
            <a:pPr algn="ctr"/>
            <a:r>
              <a:rPr lang="en-US" sz="2000" b="1" dirty="0" smtClean="0"/>
              <a:t>University Putra Malaysia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Top 200 QS World University Subject Ranking</a:t>
            </a:r>
            <a:endParaRPr lang="en-MY" sz="2000" b="1" dirty="0" smtClean="0">
              <a:solidFill>
                <a:srgbClr val="C00000"/>
              </a:solidFill>
            </a:endParaRPr>
          </a:p>
          <a:p>
            <a:pPr algn="ctr"/>
            <a:endParaRPr lang="en-MY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PRESENTATION PREVIEW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32" y="4469821"/>
            <a:ext cx="3582268" cy="2388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752">
            <a:off x="7249101" y="2712034"/>
            <a:ext cx="1875603" cy="2817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5791200" cy="4525963"/>
          </a:xfrm>
        </p:spPr>
        <p:txBody>
          <a:bodyPr>
            <a:norm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 smtClean="0"/>
              <a:t>Introduction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MY" dirty="0" smtClean="0"/>
              <a:t>Problem Statement</a:t>
            </a:r>
            <a:endParaRPr lang="en-US" dirty="0" smtClean="0"/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 smtClean="0"/>
              <a:t>Research Objective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 smtClean="0"/>
              <a:t>Islamic Hierarchy of Love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 smtClean="0"/>
              <a:t>Methodology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 smtClean="0"/>
              <a:t>Results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0" b="19850"/>
          <a:stretch/>
        </p:blipFill>
        <p:spPr>
          <a:xfrm>
            <a:off x="5410200" y="3832134"/>
            <a:ext cx="3810000" cy="258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57" y="4708507"/>
            <a:ext cx="14859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03" y="228599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9" y="1219199"/>
            <a:ext cx="8541129" cy="4724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word love attracts not only the young and the restless but also the matured and the </a:t>
            </a:r>
            <a:r>
              <a:rPr lang="en-US" dirty="0" smtClean="0"/>
              <a:t>established</a:t>
            </a:r>
            <a:r>
              <a:rPr lang="en-US" dirty="0"/>
              <a:t> </a:t>
            </a:r>
            <a:r>
              <a:rPr lang="en-US" dirty="0" smtClean="0"/>
              <a:t>(Hassan et al. 2009)</a:t>
            </a:r>
          </a:p>
          <a:p>
            <a:r>
              <a:rPr lang="en-US" dirty="0" smtClean="0"/>
              <a:t>Empirical  studies consistently  indicate love  is </a:t>
            </a:r>
            <a:r>
              <a:rPr lang="en-US" dirty="0"/>
              <a:t>the most prevalence </a:t>
            </a:r>
            <a:r>
              <a:rPr lang="en-US" dirty="0" smtClean="0"/>
              <a:t>reason </a:t>
            </a:r>
            <a:r>
              <a:rPr lang="en-US" dirty="0"/>
              <a:t>for </a:t>
            </a:r>
            <a:r>
              <a:rPr lang="en-US" dirty="0" smtClean="0"/>
              <a:t>couple </a:t>
            </a:r>
            <a:r>
              <a:rPr lang="en-US" dirty="0"/>
              <a:t>to get married </a:t>
            </a:r>
            <a:r>
              <a:rPr lang="en-US" dirty="0" smtClean="0"/>
              <a:t>(</a:t>
            </a:r>
            <a:r>
              <a:rPr lang="en-US" dirty="0" err="1" smtClean="0"/>
              <a:t>Sprecher</a:t>
            </a:r>
            <a:r>
              <a:rPr lang="en-US" dirty="0" smtClean="0"/>
              <a:t> &amp; Hatfield, 2015).</a:t>
            </a:r>
          </a:p>
          <a:p>
            <a:r>
              <a:rPr lang="en-US" dirty="0" smtClean="0"/>
              <a:t>Yet, love may not be the reason for a long lasting marriage. </a:t>
            </a:r>
          </a:p>
          <a:p>
            <a:r>
              <a:rPr lang="en-US" dirty="0" smtClean="0"/>
              <a:t>Hence, love remains as a puzzle. </a:t>
            </a:r>
          </a:p>
        </p:txBody>
      </p:sp>
    </p:spTree>
    <p:extLst>
      <p:ext uri="{BB962C8B-B14F-4D97-AF65-F5344CB8AC3E}">
        <p14:creationId xmlns:p14="http://schemas.microsoft.com/office/powerpoint/2010/main" val="16158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0" b="19850"/>
          <a:stretch/>
        </p:blipFill>
        <p:spPr>
          <a:xfrm>
            <a:off x="5410200" y="3832134"/>
            <a:ext cx="3810000" cy="258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57" y="4708507"/>
            <a:ext cx="14859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03" y="228599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9" y="914401"/>
            <a:ext cx="8541129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Song and culture are inseparable .</a:t>
            </a:r>
          </a:p>
          <a:p>
            <a:r>
              <a:rPr lang="en-US" dirty="0" smtClean="0"/>
              <a:t>Popular lyrics songs serve as a window in understanding the psychology of certain population. </a:t>
            </a:r>
          </a:p>
          <a:p>
            <a:r>
              <a:rPr lang="en-US" b="1" dirty="0" smtClean="0"/>
              <a:t>Today, in this keynote speech, we would to share a </a:t>
            </a:r>
            <a:r>
              <a:rPr lang="en-US" b="1" dirty="0" err="1" smtClean="0"/>
              <a:t>Rasch</a:t>
            </a:r>
            <a:r>
              <a:rPr lang="en-US" b="1" dirty="0" smtClean="0"/>
              <a:t>  Model Analysis on Malay  love song lyrics</a:t>
            </a:r>
          </a:p>
          <a:p>
            <a:r>
              <a:rPr lang="en-US" dirty="0" smtClean="0"/>
              <a:t>Hopefully, we know each other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Al-</a:t>
            </a:r>
            <a:r>
              <a:rPr lang="en-US" b="1" dirty="0" err="1" smtClean="0"/>
              <a:t>Hujurat</a:t>
            </a:r>
            <a:r>
              <a:rPr lang="en-US" b="1" dirty="0" smtClean="0"/>
              <a:t> Verse 13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84931"/>
            <a:ext cx="7315834" cy="4389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39520" r="6232" b="18557"/>
          <a:stretch/>
        </p:blipFill>
        <p:spPr bwMode="auto">
          <a:xfrm>
            <a:off x="393615" y="1925266"/>
            <a:ext cx="8521786" cy="369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/>
              <a:t>PROBLEM STATEMENT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word love has semantic problem for English-speaking </a:t>
            </a:r>
            <a:r>
              <a:rPr lang="en-US" dirty="0" smtClean="0"/>
              <a:t>people </a:t>
            </a:r>
            <a:r>
              <a:rPr lang="en-US" sz="2400" dirty="0" smtClean="0"/>
              <a:t>(“</a:t>
            </a:r>
            <a:r>
              <a:rPr lang="en-US" sz="2400" i="1" dirty="0"/>
              <a:t>Treating  Couples in Crisis</a:t>
            </a:r>
            <a:r>
              <a:rPr lang="en-US" sz="2400" dirty="0"/>
              <a:t>” by Robert L. Baker ,</a:t>
            </a:r>
            <a:r>
              <a:rPr lang="en-US" sz="2400" dirty="0" smtClean="0"/>
              <a:t>1984).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Falling in love and making love are two different meanings of love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Love between parents and children are different with love between husband and wife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Love for money is different with love for knowledge. </a:t>
            </a:r>
            <a:endParaRPr lang="en-US" dirty="0" smtClean="0"/>
          </a:p>
          <a:p>
            <a:r>
              <a:rPr lang="en-US" b="1" dirty="0" smtClean="0"/>
              <a:t>Thus, we suggest  word love should be replaced by dozens of totally different words.</a:t>
            </a:r>
          </a:p>
          <a:p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84931"/>
            <a:ext cx="731583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/>
              <a:t>PROBLEM STATEMENT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MY" dirty="0" smtClean="0"/>
              <a:t>Studies  provide evidence that  </a:t>
            </a:r>
            <a:r>
              <a:rPr lang="en-MY" dirty="0"/>
              <a:t>s</a:t>
            </a:r>
            <a:r>
              <a:rPr lang="en-MY" dirty="0" smtClean="0"/>
              <a:t>ong </a:t>
            </a:r>
            <a:r>
              <a:rPr lang="en-MY" dirty="0"/>
              <a:t>l</a:t>
            </a:r>
            <a:r>
              <a:rPr lang="en-MY" dirty="0" smtClean="0"/>
              <a:t>yrics  is a powerful influential  </a:t>
            </a:r>
            <a:r>
              <a:rPr lang="en-MY" dirty="0"/>
              <a:t>factor </a:t>
            </a:r>
            <a:r>
              <a:rPr lang="en-MY" dirty="0" smtClean="0"/>
              <a:t> on emotion</a:t>
            </a:r>
            <a:r>
              <a:rPr lang="en-MY" dirty="0"/>
              <a:t>, thought and </a:t>
            </a:r>
            <a:r>
              <a:rPr lang="en-MY" dirty="0" err="1"/>
              <a:t>behavior</a:t>
            </a:r>
            <a:r>
              <a:rPr lang="en-MY" dirty="0"/>
              <a:t> (Pond et al, 2011). </a:t>
            </a:r>
          </a:p>
          <a:p>
            <a:r>
              <a:rPr lang="en-US" dirty="0" smtClean="0"/>
              <a:t>In the battle field we need song to help us to more forceful in fighting, so does in marital life.  </a:t>
            </a:r>
            <a:endParaRPr lang="en-MY" dirty="0" smtClean="0"/>
          </a:p>
          <a:p>
            <a:r>
              <a:rPr lang="en-MY" dirty="0" smtClean="0"/>
              <a:t>Marriage is a battle field to fight against social illness. </a:t>
            </a:r>
          </a:p>
          <a:p>
            <a:r>
              <a:rPr lang="en-MY" b="1" dirty="0" smtClean="0"/>
              <a:t>Hence, understanding love song lyrics is pertinent to help couples.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84931"/>
            <a:ext cx="731583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992</Words>
  <Application>Microsoft Office PowerPoint</Application>
  <PresentationFormat>On-screen Show (4:3)</PresentationFormat>
  <Paragraphs>107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Rounded MT Bold</vt:lpstr>
      <vt:lpstr>Brush Script MT</vt:lpstr>
      <vt:lpstr>Calibri</vt:lpstr>
      <vt:lpstr>Times New Roman</vt:lpstr>
      <vt:lpstr>Wingdings</vt:lpstr>
      <vt:lpstr>Office Theme</vt:lpstr>
      <vt:lpstr>In the name of Allah </vt:lpstr>
      <vt:lpstr>Key note SPEAKER Assoc. Prof Dr. Siti Aishah Hassan for International Conference on Culture, Psychopathology and Education Tehran  3-4 May , 2017</vt:lpstr>
      <vt:lpstr> Rasch Model Analysis on Malay Love Song Lyrics And Its Relationship with Willingness for Counseling Help Seeking</vt:lpstr>
      <vt:lpstr> PRESENTATION PREVIEW </vt:lpstr>
      <vt:lpstr>INTRODUCTION</vt:lpstr>
      <vt:lpstr>INTRODUCTION</vt:lpstr>
      <vt:lpstr>Al-Hujurat Verse 13</vt:lpstr>
      <vt:lpstr>PROBLEM STATEMENT</vt:lpstr>
      <vt:lpstr>PROBLEM STATEMENT</vt:lpstr>
      <vt:lpstr>OBJECTIVE </vt:lpstr>
      <vt:lpstr>Love in  Arabic and Quranic Language </vt:lpstr>
      <vt:lpstr>Love in  Arabic and Quranic Language </vt:lpstr>
      <vt:lpstr>Love in Arabic Language only</vt:lpstr>
      <vt:lpstr>Hierarchy of Love In Human Relations</vt:lpstr>
      <vt:lpstr>Hierarchy of love</vt:lpstr>
      <vt:lpstr>METHODOLOGY</vt:lpstr>
      <vt:lpstr>METHODOLOGY (Instrumentation)</vt:lpstr>
      <vt:lpstr>RESULTS</vt:lpstr>
      <vt:lpstr>PERSON RELIABILITY AND ITEM RELIABILITY</vt:lpstr>
      <vt:lpstr>PERSON-MAP-RELIABILITY</vt:lpstr>
      <vt:lpstr>CATEGORY PROBABLITY CURVES</vt:lpstr>
      <vt:lpstr>RESULTS</vt:lpstr>
      <vt:lpstr>Discussion &amp; Conclusion </vt:lpstr>
      <vt:lpstr>Practical Implication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pc</cp:lastModifiedBy>
  <cp:revision>381</cp:revision>
  <cp:lastPrinted>2014-11-20T03:59:28Z</cp:lastPrinted>
  <dcterms:created xsi:type="dcterms:W3CDTF">2014-12-24T09:01:20Z</dcterms:created>
  <dcterms:modified xsi:type="dcterms:W3CDTF">2017-05-02T11:26:51Z</dcterms:modified>
</cp:coreProperties>
</file>