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63" r:id="rId7"/>
    <p:sldId id="258" r:id="rId8"/>
    <p:sldId id="259" r:id="rId9"/>
    <p:sldId id="265" r:id="rId10"/>
  </p:sldIdLst>
  <p:sldSz cx="12192000" cy="6858000"/>
  <p:notesSz cx="6858000" cy="9144000"/>
  <p:embeddedFontLst>
    <p:embeddedFont>
      <p:font typeface="B Nazanin" panose="00000400000000000000" pitchFamily="2" charset="-78"/>
      <p:regular r:id="rId11"/>
      <p:bold r:id="rId12"/>
    </p:embeddedFont>
    <p:embeddedFont>
      <p:font typeface="B Titr" panose="00000700000000000000" pitchFamily="2" charset="-78"/>
      <p:bold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i2ghadimi@gmail.com" TargetMode="External"/><Relationship Id="rId2" Type="http://schemas.openxmlformats.org/officeDocument/2006/relationships/hyperlink" Target="mailto:archivecoc@irib.i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25" y="758416"/>
            <a:ext cx="6941884" cy="508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90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chemeClr val="bg1"/>
                </a:solidFill>
                <a:cs typeface="B Titr" panose="00000700000000000000" pitchFamily="2" charset="-78"/>
              </a:rPr>
              <a:t>نقش و جایگاه آرشیوهای دیداری شنیداری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48" r="-311" b="16338"/>
          <a:stretch/>
        </p:blipFill>
        <p:spPr>
          <a:xfrm>
            <a:off x="2127719" y="2279561"/>
            <a:ext cx="8242479" cy="3850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338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solidFill>
                  <a:schemeClr val="bg1"/>
                </a:solidFill>
                <a:cs typeface="B Titr" panose="00000700000000000000" pitchFamily="2" charset="-78"/>
              </a:rPr>
              <a:t>اعضای پنل تخصصی آرشیو دیداری شنیداری</a:t>
            </a:r>
            <a:br>
              <a:rPr lang="fa-IR" sz="44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4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329469"/>
          </a:xfrm>
        </p:spPr>
        <p:txBody>
          <a:bodyPr>
            <a:normAutofit/>
          </a:bodyPr>
          <a:lstStyle/>
          <a:p>
            <a:pPr marL="457200" indent="-457200" algn="r" rtl="1">
              <a:buAutoNum type="arabicPeriod"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جناب آقای مهندس سعید انبارلویی، مدیرکل محترم آرشیوهای سازمان صدا و سیما و رئیس کمیته فنی مجمع مهتاب</a:t>
            </a:r>
          </a:p>
          <a:p>
            <a:pPr marL="457200" indent="-457200" algn="r" rtl="1">
              <a:buAutoNum type="arabicPeriod"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جناب آقای مهندس محسن مهدوی فر، کارشناس آرشیو دیجیتال</a:t>
            </a:r>
          </a:p>
          <a:p>
            <a:pPr marL="457200" indent="-457200" algn="r" rtl="1">
              <a:buAutoNum type="arabicPeriod"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جناب آقای علی قدیمی، آرشیویست ارشد آرشیوهای دیداری شنیداری</a:t>
            </a:r>
          </a:p>
          <a:p>
            <a:pPr marL="457200" indent="-457200" algn="r" rtl="1">
              <a:buAutoNum type="arabicPeriod"/>
            </a:pP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سرکارخانم سپیده سیروس کبیری، مدیر آرشیو مرکز پویانمایی صبا</a:t>
            </a:r>
          </a:p>
          <a:p>
            <a:pPr marL="457200" indent="-457200" algn="r" rtl="1">
              <a:buAutoNum type="arabicPeriod"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1268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5" y="15487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chemeClr val="bg1"/>
                </a:solidFill>
              </a:rPr>
              <a:t>مقدمه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838" y="1633448"/>
            <a:ext cx="9905999" cy="4675031"/>
          </a:xfrm>
        </p:spPr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ar-SA" dirty="0">
                <a:solidFill>
                  <a:schemeClr val="bg1"/>
                </a:solidFill>
              </a:rPr>
              <a:t>پیدایش محیط و رسانه­های اطلاعاتی جدید با قابلیت­های منحصر به فرد نسبت به محیط و رسانه­های سنتی، ناشی از پیشرفت­های حوزه فناوری اطلاعاتی موجب تحول در رویکردها و پارادایم­ها در حوزه سازماندهی اطلاعات شده است. این تحولات که در راستای مدیریت کارآمد </a:t>
            </a:r>
            <a:r>
              <a:rPr lang="ar-SA" dirty="0" smtClean="0">
                <a:solidFill>
                  <a:schemeClr val="bg1"/>
                </a:solidFill>
              </a:rPr>
              <a:t>اطلاعات</a:t>
            </a:r>
            <a:r>
              <a:rPr lang="fa-IR" dirty="0">
                <a:solidFill>
                  <a:schemeClr val="bg1"/>
                </a:solidFill>
              </a:rPr>
              <a:t>،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محیط و رسانه­های جدید بوده است، بر تولید دانش به جای اطلاعات در نظامهای اطلاعاتی، با رویکرد دانش مدار، تاکید می­کند. تحولات یاد شده در همه بافت­های اطلاعاتی فرهنگی اعم از کتابخانه­ای، آرشیوی و موزه­ای به چشم می­خورد که موجب همگرایی و میانکنش پذیری بافت­های مذکور شده است (طاهری, 1394).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3" y="1068946"/>
            <a:ext cx="10586433" cy="497124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</a:rPr>
              <a:t>با پیدایش فناوری، امکانات آموزشی، علمی و فرهنگی همگام با پیشرفتهای فناوری توسعه یافته است. این گسترش در زمینه مدیریت اطلاعات نیز مانند سایر علوم، دارای اثرات کمی و کیفی است. از نظر کمی، گسترش فناوری­های نوین، رسانه­های جمعی مانند رادیو و تلویزیون، منابع صوتی و تصویری، وسایل تکثیر چاپی از راه دور و نزدیک، رایانه­ها، شبکه­ها، اینترنت، وب سایت­ها و شبکه های اجتماعی هرکدام به سهم خود امکانات بسیار وسیعی را برای گسترش اطلاعات در اختیار جامعه امروزی قرار داده است. تغییر شکل محمل­های اطلاعات از حالت جامد به سیال (مایع) و گاز، امکان ارسال و دریافت اطلاعات را بسیار سرعت بخشیده و تولید اطلاعات را با سرعتی سرسام آور مواجه ساخته </a:t>
            </a:r>
            <a:r>
              <a:rPr lang="ar-SA" dirty="0" smtClean="0">
                <a:solidFill>
                  <a:schemeClr val="bg1"/>
                </a:solidFill>
              </a:rPr>
              <a:t>است</a:t>
            </a:r>
            <a:r>
              <a:rPr lang="fa-IR" dirty="0">
                <a:solidFill>
                  <a:schemeClr val="bg1"/>
                </a:solidFill>
              </a:rPr>
              <a:t> </a:t>
            </a:r>
            <a:r>
              <a:rPr lang="ar-SA" dirty="0">
                <a:solidFill>
                  <a:schemeClr val="bg1"/>
                </a:solidFill>
              </a:rPr>
              <a:t>(حسن زاده, 1387).</a:t>
            </a:r>
            <a:endParaRPr lang="en-US" dirty="0">
              <a:solidFill>
                <a:schemeClr val="bg1"/>
              </a:solidFill>
            </a:endParaRPr>
          </a:p>
          <a:p>
            <a:pPr algn="just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86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958" y="1695695"/>
            <a:ext cx="9905999" cy="3541714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</a:rPr>
              <a:t>آنچه امروزه به عنوان آرشیو شناخته می شود، با شکل سنتی آن بسیار متفاوت است. در دنیای کنونی، آرشیو، مرکز حفظ، نگهداری، سازماندهی و اشاعه اطلاعات و دانش است. دانش ذخیره شده در این مراکز ، حاصل تبادل اطلاعات پالایش شده و مستندی است که با روشهای علمی سازماندهی شده و با بهره مندی از فناوریهای نوین، در کوتاهترین زمان در اختیار کاربران قرار می گیرد.</a:t>
            </a:r>
            <a:endParaRPr lang="en-US" dirty="0">
              <a:solidFill>
                <a:schemeClr val="bg1"/>
              </a:solidFill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82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44" y="0"/>
            <a:ext cx="9905998" cy="1478570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chemeClr val="bg2"/>
                </a:solidFill>
              </a:rPr>
              <a:t>محورهای پیشنهادی هجدهمین همایش سراسری دانشگاه الزهرا (س)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2" y="1322207"/>
            <a:ext cx="9905999" cy="5014198"/>
          </a:xfrm>
        </p:spPr>
        <p:txBody>
          <a:bodyPr>
            <a:no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شیوه های حفظ و نگهداری منابع دیداری شنیداری در حوزه دیجیتال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استاندارهای فراداده در حوزه آرشیوهای دیداری شنیداری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چالش های حقوقی در حوزه منابع دیداری شنیداری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مدیریت داده های بزرگ (</a:t>
            </a:r>
            <a:r>
              <a:rPr lang="en-US" sz="2800" b="1" dirty="0" smtClean="0">
                <a:solidFill>
                  <a:schemeClr val="bg1"/>
                </a:solidFill>
              </a:rPr>
              <a:t>Big Data</a:t>
            </a:r>
            <a:r>
              <a:rPr lang="fa-IR" sz="2800" b="1" dirty="0" smtClean="0">
                <a:solidFill>
                  <a:schemeClr val="bg1"/>
                </a:solidFill>
              </a:rPr>
              <a:t>) در حوزه آرشیوهای دیداری شنیداری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جستجوی صدا و تصویر در آرشیوهای دیداری شنیداری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بررسی رشته های آرشیو دیداری شنیداری در ایران و جهان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مجموعه سازی در حوزه آرشیوهای دیداری شنیداری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solidFill>
                  <a:schemeClr val="bg1"/>
                </a:solidFill>
              </a:rPr>
              <a:t>رفتار اطلاع یابی کاربران آرشیوهای دیداری شنیداری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400" dirty="0" smtClean="0">
                <a:solidFill>
                  <a:schemeClr val="bg1"/>
                </a:solidFill>
              </a:rPr>
              <a:t>تعامل و ارتباط از طریق :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chemeClr val="bg1"/>
                </a:solidFill>
                <a:hlinkClick r:id="rId2"/>
              </a:rPr>
              <a:t>archivecoc@irib.ir</a:t>
            </a:r>
            <a:endParaRPr lang="en-US" sz="6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chemeClr val="bg1"/>
                </a:solidFill>
                <a:hlinkClick r:id="rId3"/>
              </a:rPr>
              <a:t>ali2ghadimi@gmail.com</a:t>
            </a:r>
            <a:endParaRPr lang="en-US" sz="6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0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7039" r="3293" b="11752"/>
          <a:stretch/>
        </p:blipFill>
        <p:spPr>
          <a:xfrm>
            <a:off x="1406502" y="538744"/>
            <a:ext cx="9504610" cy="5866326"/>
          </a:xfrm>
        </p:spPr>
      </p:pic>
      <p:sp>
        <p:nvSpPr>
          <p:cNvPr id="5" name="TextBox 4"/>
          <p:cNvSpPr txBox="1"/>
          <p:nvPr/>
        </p:nvSpPr>
        <p:spPr>
          <a:xfrm>
            <a:off x="1725768" y="875762"/>
            <a:ext cx="4816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/>
              <a:t>با تشکر از توجه شما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3762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392</TotalTime>
  <Words>473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 Nazanin</vt:lpstr>
      <vt:lpstr>Arial</vt:lpstr>
      <vt:lpstr>Wingdings</vt:lpstr>
      <vt:lpstr>B Titr</vt:lpstr>
      <vt:lpstr>Trebuchet MS</vt:lpstr>
      <vt:lpstr>Tw Cen MT</vt:lpstr>
      <vt:lpstr>Times New Roman</vt:lpstr>
      <vt:lpstr>Circuit</vt:lpstr>
      <vt:lpstr>PowerPoint Presentation</vt:lpstr>
      <vt:lpstr>نقش و جایگاه آرشیوهای دیداری شنیداری</vt:lpstr>
      <vt:lpstr>اعضای پنل تخصصی آرشیو دیداری شنیداری </vt:lpstr>
      <vt:lpstr>مقدمه</vt:lpstr>
      <vt:lpstr>PowerPoint Presentation</vt:lpstr>
      <vt:lpstr>PowerPoint Presentation</vt:lpstr>
      <vt:lpstr>محورهای پیشنهادی هجدهمین همایش سراسری دانشگاه الزهرا (س)</vt:lpstr>
      <vt:lpstr>تعامل و ارتباط از طریق :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Sepideh Ciruskabiri</dc:creator>
  <cp:lastModifiedBy>psylib</cp:lastModifiedBy>
  <cp:revision>25</cp:revision>
  <dcterms:created xsi:type="dcterms:W3CDTF">2017-05-05T12:11:09Z</dcterms:created>
  <dcterms:modified xsi:type="dcterms:W3CDTF">2017-05-08T13:03:33Z</dcterms:modified>
</cp:coreProperties>
</file>