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82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92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63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402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41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3391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58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26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5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11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9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08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38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32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61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07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25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3900A7-14B0-4009-BA62-683654133AD6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E2CA28-6769-4DFF-B957-7A10C1D2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480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2344085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Don’t multitask</a:t>
            </a:r>
          </a:p>
        </p:txBody>
      </p:sp>
    </p:spTree>
    <p:extLst>
      <p:ext uri="{BB962C8B-B14F-4D97-AF65-F5344CB8AC3E}">
        <p14:creationId xmlns:p14="http://schemas.microsoft.com/office/powerpoint/2010/main" val="366800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Don’t wait for inspiration - do it now</a:t>
            </a:r>
          </a:p>
        </p:txBody>
      </p:sp>
    </p:spTree>
    <p:extLst>
      <p:ext uri="{BB962C8B-B14F-4D97-AF65-F5344CB8AC3E}">
        <p14:creationId xmlns:p14="http://schemas.microsoft.com/office/powerpoint/2010/main" val="3605329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Don’t strive for perfection</a:t>
            </a:r>
          </a:p>
        </p:txBody>
      </p:sp>
    </p:spTree>
    <p:extLst>
      <p:ext uri="{BB962C8B-B14F-4D97-AF65-F5344CB8AC3E}">
        <p14:creationId xmlns:p14="http://schemas.microsoft.com/office/powerpoint/2010/main" val="3491891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Don’t get hung up on small details</a:t>
            </a:r>
          </a:p>
        </p:txBody>
      </p:sp>
    </p:spTree>
    <p:extLst>
      <p:ext uri="{BB962C8B-B14F-4D97-AF65-F5344CB8AC3E}">
        <p14:creationId xmlns:p14="http://schemas.microsoft.com/office/powerpoint/2010/main" val="766438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Schedule breaks between tasks</a:t>
            </a:r>
          </a:p>
        </p:txBody>
      </p:sp>
    </p:spTree>
    <p:extLst>
      <p:ext uri="{BB962C8B-B14F-4D97-AF65-F5344CB8AC3E}">
        <p14:creationId xmlns:p14="http://schemas.microsoft.com/office/powerpoint/2010/main" val="3467490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Make the most of waiting times</a:t>
            </a:r>
          </a:p>
        </p:txBody>
      </p:sp>
    </p:spTree>
    <p:extLst>
      <p:ext uri="{BB962C8B-B14F-4D97-AF65-F5344CB8AC3E}">
        <p14:creationId xmlns:p14="http://schemas.microsoft.com/office/powerpoint/2010/main" val="460109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Organize your email</a:t>
            </a:r>
          </a:p>
        </p:txBody>
      </p:sp>
    </p:spTree>
    <p:extLst>
      <p:ext uri="{BB962C8B-B14F-4D97-AF65-F5344CB8AC3E}">
        <p14:creationId xmlns:p14="http://schemas.microsoft.com/office/powerpoint/2010/main" val="2509757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Train the other side of your brain</a:t>
            </a:r>
          </a:p>
        </p:txBody>
      </p:sp>
    </p:spTree>
    <p:extLst>
      <p:ext uri="{BB962C8B-B14F-4D97-AF65-F5344CB8AC3E}">
        <p14:creationId xmlns:p14="http://schemas.microsoft.com/office/powerpoint/2010/main" val="1816844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Exercise often</a:t>
            </a:r>
          </a:p>
        </p:txBody>
      </p:sp>
    </p:spTree>
    <p:extLst>
      <p:ext uri="{BB962C8B-B14F-4D97-AF65-F5344CB8AC3E}">
        <p14:creationId xmlns:p14="http://schemas.microsoft.com/office/powerpoint/2010/main" val="4267519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Sleep well</a:t>
            </a:r>
          </a:p>
        </p:txBody>
      </p:sp>
    </p:spTree>
    <p:extLst>
      <p:ext uri="{BB962C8B-B14F-4D97-AF65-F5344CB8AC3E}">
        <p14:creationId xmlns:p14="http://schemas.microsoft.com/office/powerpoint/2010/main" val="14959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053" y="1511560"/>
            <a:ext cx="8001000" cy="2258008"/>
          </a:xfrm>
        </p:spPr>
        <p:txBody>
          <a:bodyPr>
            <a:normAutofit/>
          </a:bodyPr>
          <a:lstStyle/>
          <a:p>
            <a:r>
              <a:rPr lang="en-US" b="1" dirty="0"/>
              <a:t>Create a time audit</a:t>
            </a:r>
          </a:p>
        </p:txBody>
      </p:sp>
    </p:spTree>
    <p:extLst>
      <p:ext uri="{BB962C8B-B14F-4D97-AF65-F5344CB8AC3E}">
        <p14:creationId xmlns:p14="http://schemas.microsoft.com/office/powerpoint/2010/main" val="799654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Use your calendar</a:t>
            </a:r>
          </a:p>
        </p:txBody>
      </p:sp>
    </p:spTree>
    <p:extLst>
      <p:ext uri="{BB962C8B-B14F-4D97-AF65-F5344CB8AC3E}">
        <p14:creationId xmlns:p14="http://schemas.microsoft.com/office/powerpoint/2010/main" val="3447982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Schedule relaxation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9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Learn to say No</a:t>
            </a:r>
          </a:p>
        </p:txBody>
      </p:sp>
    </p:spTree>
    <p:extLst>
      <p:ext uri="{BB962C8B-B14F-4D97-AF65-F5344CB8AC3E}">
        <p14:creationId xmlns:p14="http://schemas.microsoft.com/office/powerpoint/2010/main" val="191897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Be early</a:t>
            </a:r>
          </a:p>
        </p:txBody>
      </p:sp>
    </p:spTree>
    <p:extLst>
      <p:ext uri="{BB962C8B-B14F-4D97-AF65-F5344CB8AC3E}">
        <p14:creationId xmlns:p14="http://schemas.microsoft.com/office/powerpoint/2010/main" val="161653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Don’t answer the phone just because it’s ringing</a:t>
            </a:r>
          </a:p>
        </p:txBody>
      </p:sp>
    </p:spTree>
    <p:extLst>
      <p:ext uri="{BB962C8B-B14F-4D97-AF65-F5344CB8AC3E}">
        <p14:creationId xmlns:p14="http://schemas.microsoft.com/office/powerpoint/2010/main" val="2300697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Turn your system into habits</a:t>
            </a:r>
          </a:p>
        </p:txBody>
      </p:sp>
    </p:spTree>
    <p:extLst>
      <p:ext uri="{BB962C8B-B14F-4D97-AF65-F5344CB8AC3E}">
        <p14:creationId xmlns:p14="http://schemas.microsoft.com/office/powerpoint/2010/main" val="263006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Let go of bad habits in the meantime</a:t>
            </a:r>
          </a:p>
        </p:txBody>
      </p:sp>
    </p:spTree>
    <p:extLst>
      <p:ext uri="{BB962C8B-B14F-4D97-AF65-F5344CB8AC3E}">
        <p14:creationId xmlns:p14="http://schemas.microsoft.com/office/powerpoint/2010/main" val="2144410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Log your time with Toggl</a:t>
            </a:r>
          </a:p>
        </p:txBody>
      </p:sp>
    </p:spTree>
    <p:extLst>
      <p:ext uri="{BB962C8B-B14F-4D97-AF65-F5344CB8AC3E}">
        <p14:creationId xmlns:p14="http://schemas.microsoft.com/office/powerpoint/2010/main" val="2217385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Have a great time - no matter what</a:t>
            </a:r>
          </a:p>
        </p:txBody>
      </p:sp>
    </p:spTree>
    <p:extLst>
      <p:ext uri="{BB962C8B-B14F-4D97-AF65-F5344CB8AC3E}">
        <p14:creationId xmlns:p14="http://schemas.microsoft.com/office/powerpoint/2010/main" val="271059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Before you do anything, determine your desired results</a:t>
            </a:r>
          </a:p>
        </p:txBody>
      </p:sp>
    </p:spTree>
    <p:extLst>
      <p:ext uri="{BB962C8B-B14F-4D97-AF65-F5344CB8AC3E}">
        <p14:creationId xmlns:p14="http://schemas.microsoft.com/office/powerpoint/2010/main" val="3319728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Put a time limit on tasks</a:t>
            </a:r>
          </a:p>
        </p:txBody>
      </p:sp>
    </p:spTree>
    <p:extLst>
      <p:ext uri="{BB962C8B-B14F-4D97-AF65-F5344CB8AC3E}">
        <p14:creationId xmlns:p14="http://schemas.microsoft.com/office/powerpoint/2010/main" val="2180858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Plan your week on Friday</a:t>
            </a:r>
          </a:p>
        </p:txBody>
      </p:sp>
    </p:spTree>
    <p:extLst>
      <p:ext uri="{BB962C8B-B14F-4D97-AF65-F5344CB8AC3E}">
        <p14:creationId xmlns:p14="http://schemas.microsoft.com/office/powerpoint/2010/main" val="3971637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Create a daily plan</a:t>
            </a:r>
          </a:p>
        </p:txBody>
      </p:sp>
    </p:spTree>
    <p:extLst>
      <p:ext uri="{BB962C8B-B14F-4D97-AF65-F5344CB8AC3E}">
        <p14:creationId xmlns:p14="http://schemas.microsoft.com/office/powerpoint/2010/main" val="293852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Add a “done list” to your to-do list</a:t>
            </a:r>
          </a:p>
        </p:txBody>
      </p:sp>
    </p:spTree>
    <p:extLst>
      <p:ext uri="{BB962C8B-B14F-4D97-AF65-F5344CB8AC3E}">
        <p14:creationId xmlns:p14="http://schemas.microsoft.com/office/powerpoint/2010/main" val="2532699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Complete your most important and demanding tasks first thing in the morning</a:t>
            </a:r>
          </a:p>
        </p:txBody>
      </p:sp>
    </p:spTree>
    <p:extLst>
      <p:ext uri="{BB962C8B-B14F-4D97-AF65-F5344CB8AC3E}">
        <p14:creationId xmlns:p14="http://schemas.microsoft.com/office/powerpoint/2010/main" val="3174343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9B23-70A5-4A4B-9EE5-141D9487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681" y="1021701"/>
            <a:ext cx="8001000" cy="2971801"/>
          </a:xfrm>
        </p:spPr>
        <p:txBody>
          <a:bodyPr>
            <a:normAutofit/>
          </a:bodyPr>
          <a:lstStyle/>
          <a:p>
            <a:r>
              <a:rPr lang="en-US" b="1" dirty="0"/>
              <a:t>Block out distractions</a:t>
            </a:r>
          </a:p>
        </p:txBody>
      </p:sp>
    </p:spTree>
    <p:extLst>
      <p:ext uri="{BB962C8B-B14F-4D97-AF65-F5344CB8AC3E}">
        <p14:creationId xmlns:p14="http://schemas.microsoft.com/office/powerpoint/2010/main" val="2211638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146</Words>
  <Application>Microsoft Office PowerPoint</Application>
  <PresentationFormat>Widescreen</PresentationFormat>
  <Paragraphs>28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Century Gothic</vt:lpstr>
      <vt:lpstr>Wingdings 3</vt:lpstr>
      <vt:lpstr>Slice</vt:lpstr>
      <vt:lpstr>TIME MANAGEMENT</vt:lpstr>
      <vt:lpstr>Create a time audit</vt:lpstr>
      <vt:lpstr>Before you do anything, determine your desired results</vt:lpstr>
      <vt:lpstr>Put a time limit on tasks</vt:lpstr>
      <vt:lpstr>Plan your week on Friday</vt:lpstr>
      <vt:lpstr>Create a daily plan</vt:lpstr>
      <vt:lpstr>Add a “done list” to your to-do list</vt:lpstr>
      <vt:lpstr>Complete your most important and demanding tasks first thing in the morning</vt:lpstr>
      <vt:lpstr>Block out distractions</vt:lpstr>
      <vt:lpstr>Don’t multitask</vt:lpstr>
      <vt:lpstr>Don’t wait for inspiration - do it now</vt:lpstr>
      <vt:lpstr>Don’t strive for perfection</vt:lpstr>
      <vt:lpstr>Don’t get hung up on small details</vt:lpstr>
      <vt:lpstr>Schedule breaks between tasks</vt:lpstr>
      <vt:lpstr>Make the most of waiting times</vt:lpstr>
      <vt:lpstr>Organize your email</vt:lpstr>
      <vt:lpstr>Train the other side of your brain</vt:lpstr>
      <vt:lpstr>Exercise often</vt:lpstr>
      <vt:lpstr>Sleep well</vt:lpstr>
      <vt:lpstr>Use your calendar</vt:lpstr>
      <vt:lpstr>Schedule relaxation time</vt:lpstr>
      <vt:lpstr>Learn to say No</vt:lpstr>
      <vt:lpstr>Be early</vt:lpstr>
      <vt:lpstr>Don’t answer the phone just because it’s ringing</vt:lpstr>
      <vt:lpstr>Turn your system into habits</vt:lpstr>
      <vt:lpstr>Let go of bad habits in the meantime</vt:lpstr>
      <vt:lpstr>Log your time with Toggl</vt:lpstr>
      <vt:lpstr>Have a great time - no matter what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Abolfath, Niloofar</dc:creator>
  <cp:lastModifiedBy>Abolfath, Niloofar</cp:lastModifiedBy>
  <cp:revision>4</cp:revision>
  <dcterms:created xsi:type="dcterms:W3CDTF">2019-03-14T13:35:14Z</dcterms:created>
  <dcterms:modified xsi:type="dcterms:W3CDTF">2019-03-14T13:55:03Z</dcterms:modified>
</cp:coreProperties>
</file>