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60550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62662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18533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15141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46100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1841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94928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37377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59099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16547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24970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10835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50734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8753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5634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153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31234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D1E3BC1-2929-49D4-9938-6B45A840500E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6C318D8-30D2-4C53-889B-23FFF8751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FFFF">
                    <a:alpha val="70000"/>
                  </a:srgbClr>
                </a:solidFill>
              </a:rPr>
              <a:t>TEN STRATEGIES OF BUILDING THE TO-DO LIST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27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LEAD EACH TASK WITH AN ACTIVE VERB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80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NOTE WHICH TASKS REQUIRE INPUT FROM OTHERS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76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ISOLATE CURRENT TASKS FROM FUTURE TASKS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21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DEFINE TASK BY DESIRED OUTCOMES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98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BREAK PROJECTS DOWN TO INDIVIDUAL TASKS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73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ASSIGN A DEADLINE TO EACH TASK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087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LIMIT THE NUMBER OF CURRENT TASKS TO SEVEN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272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ORGANIZE TASKS BY PROJECT, TYPE OR LOCATION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648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RID YOUR LIST OF UNNECESSARY TASKS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96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702C-8686-47EF-A659-422AAE11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21A2D-F7EE-43F5-87A5-660DD183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5275" y="2610349"/>
            <a:ext cx="6505255" cy="126019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ESTIMATE THE AMOUNT OF TIME EACH TASK WILL TAKE TO COMPLETE</a:t>
            </a:r>
          </a:p>
          <a:p>
            <a:pPr algn="l"/>
            <a:endParaRPr lang="en-US" sz="200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069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</TotalTime>
  <Words>77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 Boardroom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Abolfath, Niloofar</dc:creator>
  <cp:lastModifiedBy>Abolfath, Niloofar</cp:lastModifiedBy>
  <cp:revision>2</cp:revision>
  <dcterms:created xsi:type="dcterms:W3CDTF">2019-03-14T15:16:39Z</dcterms:created>
  <dcterms:modified xsi:type="dcterms:W3CDTF">2019-03-14T15:27:59Z</dcterms:modified>
</cp:coreProperties>
</file>